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33" r:id="rId2"/>
    <p:sldId id="341" r:id="rId3"/>
    <p:sldId id="331" r:id="rId4"/>
    <p:sldId id="269" r:id="rId5"/>
    <p:sldId id="257" r:id="rId6"/>
    <p:sldId id="326" r:id="rId7"/>
    <p:sldId id="271" r:id="rId8"/>
    <p:sldId id="332" r:id="rId9"/>
    <p:sldId id="286" r:id="rId10"/>
    <p:sldId id="328" r:id="rId11"/>
    <p:sldId id="327" r:id="rId12"/>
    <p:sldId id="312" r:id="rId13"/>
    <p:sldId id="276" r:id="rId14"/>
    <p:sldId id="279" r:id="rId15"/>
    <p:sldId id="280" r:id="rId16"/>
    <p:sldId id="282" r:id="rId17"/>
    <p:sldId id="285" r:id="rId18"/>
    <p:sldId id="287" r:id="rId19"/>
    <p:sldId id="291" r:id="rId20"/>
    <p:sldId id="323" r:id="rId21"/>
    <p:sldId id="320" r:id="rId22"/>
    <p:sldId id="321" r:id="rId23"/>
    <p:sldId id="324" r:id="rId24"/>
    <p:sldId id="290" r:id="rId25"/>
    <p:sldId id="325" r:id="rId26"/>
    <p:sldId id="335" r:id="rId27"/>
    <p:sldId id="329" r:id="rId28"/>
    <p:sldId id="338" r:id="rId29"/>
    <p:sldId id="339" r:id="rId30"/>
    <p:sldId id="336" r:id="rId31"/>
    <p:sldId id="337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E00C8E-EF03-D544-96DD-6ED1846FC4B8}">
          <p14:sldIdLst>
            <p14:sldId id="333"/>
            <p14:sldId id="341"/>
            <p14:sldId id="331"/>
            <p14:sldId id="269"/>
            <p14:sldId id="257"/>
            <p14:sldId id="326"/>
            <p14:sldId id="271"/>
            <p14:sldId id="332"/>
            <p14:sldId id="286"/>
            <p14:sldId id="328"/>
            <p14:sldId id="327"/>
            <p14:sldId id="312"/>
            <p14:sldId id="276"/>
            <p14:sldId id="279"/>
            <p14:sldId id="280"/>
            <p14:sldId id="282"/>
            <p14:sldId id="285"/>
            <p14:sldId id="287"/>
            <p14:sldId id="291"/>
            <p14:sldId id="323"/>
            <p14:sldId id="320"/>
            <p14:sldId id="321"/>
            <p14:sldId id="324"/>
            <p14:sldId id="290"/>
            <p14:sldId id="325"/>
            <p14:sldId id="335"/>
            <p14:sldId id="329"/>
            <p14:sldId id="338"/>
          </p14:sldIdLst>
        </p14:section>
        <p14:section name="Appendix" id="{42457CDB-52F2-9C47-A0F0-D0BA3FCCC508}">
          <p14:sldIdLst>
            <p14:sldId id="339"/>
            <p14:sldId id="336"/>
            <p14:sldId id="33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9ED7A-280D-9645-B7C8-D6F77356B7B2}" v="449" dt="2023-08-26T04:17:53.065"/>
    <p1510:client id="{C1B88FE0-D891-7E41-0071-746EA4AE61B4}" v="5" dt="2023-08-26T12:25:32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27"/>
  </p:normalViewPr>
  <p:slideViewPr>
    <p:cSldViewPr snapToGrid="0">
      <p:cViewPr>
        <p:scale>
          <a:sx n="100" d="100"/>
          <a:sy n="100" d="100"/>
        </p:scale>
        <p:origin x="12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0BECB-5493-464D-A485-599ADF105B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2E299B-CC2A-45DF-81ED-80029FE1FAB1}">
      <dgm:prSet/>
      <dgm:spPr/>
      <dgm:t>
        <a:bodyPr/>
        <a:lstStyle/>
        <a:p>
          <a:r>
            <a:rPr lang="en-US" dirty="0"/>
            <a:t>Introduce Apache Pulsar</a:t>
          </a:r>
        </a:p>
      </dgm:t>
    </dgm:pt>
    <dgm:pt modelId="{8F1A1850-5570-4FAE-8F5F-531CE18FC492}" type="parTrans" cxnId="{6865FC87-5A42-425D-9B52-2610CBE8C65A}">
      <dgm:prSet/>
      <dgm:spPr/>
      <dgm:t>
        <a:bodyPr/>
        <a:lstStyle/>
        <a:p>
          <a:endParaRPr lang="en-US"/>
        </a:p>
      </dgm:t>
    </dgm:pt>
    <dgm:pt modelId="{66A37E4E-2566-4C94-934C-40A0177F20A2}" type="sibTrans" cxnId="{6865FC87-5A42-425D-9B52-2610CBE8C65A}">
      <dgm:prSet/>
      <dgm:spPr/>
      <dgm:t>
        <a:bodyPr/>
        <a:lstStyle/>
        <a:p>
          <a:endParaRPr lang="en-US"/>
        </a:p>
      </dgm:t>
    </dgm:pt>
    <dgm:pt modelId="{2DDE57C6-1094-4772-8907-403593FD9D03}">
      <dgm:prSet/>
      <dgm:spPr/>
      <dgm:t>
        <a:bodyPr/>
        <a:lstStyle/>
        <a:p>
          <a:r>
            <a:rPr lang="en-US"/>
            <a:t>Some numbers running 4 years in Production</a:t>
          </a:r>
        </a:p>
      </dgm:t>
    </dgm:pt>
    <dgm:pt modelId="{A92165FE-03FC-4BC4-8C02-4AE02AD78759}" type="parTrans" cxnId="{3F551461-B58D-408D-B8E5-FC0573FF28D3}">
      <dgm:prSet/>
      <dgm:spPr/>
      <dgm:t>
        <a:bodyPr/>
        <a:lstStyle/>
        <a:p>
          <a:endParaRPr lang="en-US"/>
        </a:p>
      </dgm:t>
    </dgm:pt>
    <dgm:pt modelId="{BD8C327E-BA23-48CE-8663-E7CBBA138A82}" type="sibTrans" cxnId="{3F551461-B58D-408D-B8E5-FC0573FF28D3}">
      <dgm:prSet/>
      <dgm:spPr/>
      <dgm:t>
        <a:bodyPr/>
        <a:lstStyle/>
        <a:p>
          <a:endParaRPr lang="en-US"/>
        </a:p>
      </dgm:t>
    </dgm:pt>
    <dgm:pt modelId="{B93C3A82-AC3F-4A38-A433-9862D7FF50C5}">
      <dgm:prSet/>
      <dgm:spPr/>
      <dgm:t>
        <a:bodyPr/>
        <a:lstStyle/>
        <a:p>
          <a:r>
            <a:rPr lang="en-US"/>
            <a:t>Components under the hood</a:t>
          </a:r>
        </a:p>
      </dgm:t>
    </dgm:pt>
    <dgm:pt modelId="{701A9544-5B68-446C-9910-C937890D5A02}" type="parTrans" cxnId="{68D59242-9EA7-4747-B65B-F37FE7A5D5EA}">
      <dgm:prSet/>
      <dgm:spPr/>
      <dgm:t>
        <a:bodyPr/>
        <a:lstStyle/>
        <a:p>
          <a:endParaRPr lang="en-US"/>
        </a:p>
      </dgm:t>
    </dgm:pt>
    <dgm:pt modelId="{ECEE3167-74CE-46DA-B723-F3FFAC40D914}" type="sibTrans" cxnId="{68D59242-9EA7-4747-B65B-F37FE7A5D5EA}">
      <dgm:prSet/>
      <dgm:spPr/>
      <dgm:t>
        <a:bodyPr/>
        <a:lstStyle/>
        <a:p>
          <a:endParaRPr lang="en-US"/>
        </a:p>
      </dgm:t>
    </dgm:pt>
    <dgm:pt modelId="{5C387D87-D6F5-48CD-813A-40746C4560FB}">
      <dgm:prSet/>
      <dgm:spPr/>
      <dgm:t>
        <a:bodyPr/>
        <a:lstStyle/>
        <a:p>
          <a:r>
            <a:rPr lang="en-US"/>
            <a:t>Read &amp; Write Paths</a:t>
          </a:r>
        </a:p>
      </dgm:t>
    </dgm:pt>
    <dgm:pt modelId="{8ACD2905-DF25-4FBF-BB63-89F263E39BB1}" type="parTrans" cxnId="{0FF9F004-E7FA-4F70-A537-EE6F6E1AFA10}">
      <dgm:prSet/>
      <dgm:spPr/>
      <dgm:t>
        <a:bodyPr/>
        <a:lstStyle/>
        <a:p>
          <a:endParaRPr lang="en-US"/>
        </a:p>
      </dgm:t>
    </dgm:pt>
    <dgm:pt modelId="{4F1C4559-5C71-455F-93B9-1576677C5DEA}" type="sibTrans" cxnId="{0FF9F004-E7FA-4F70-A537-EE6F6E1AFA10}">
      <dgm:prSet/>
      <dgm:spPr/>
      <dgm:t>
        <a:bodyPr/>
        <a:lstStyle/>
        <a:p>
          <a:endParaRPr lang="en-US"/>
        </a:p>
      </dgm:t>
    </dgm:pt>
    <dgm:pt modelId="{C3747DC1-8544-4D8B-AE6D-98876DC9C349}" type="pres">
      <dgm:prSet presAssocID="{D5D0BECB-5493-464D-A485-599ADF105B0C}" presName="root" presStyleCnt="0">
        <dgm:presLayoutVars>
          <dgm:dir/>
          <dgm:resizeHandles val="exact"/>
        </dgm:presLayoutVars>
      </dgm:prSet>
      <dgm:spPr/>
    </dgm:pt>
    <dgm:pt modelId="{26CA136C-60F4-4783-A5A3-A4A7D614D257}" type="pres">
      <dgm:prSet presAssocID="{402E299B-CC2A-45DF-81ED-80029FE1FAB1}" presName="compNode" presStyleCnt="0"/>
      <dgm:spPr/>
    </dgm:pt>
    <dgm:pt modelId="{30CFC723-ACAC-43AD-B9AE-0FF92DEC3E36}" type="pres">
      <dgm:prSet presAssocID="{402E299B-CC2A-45DF-81ED-80029FE1FAB1}" presName="bgRect" presStyleLbl="bgShp" presStyleIdx="0" presStyleCnt="4"/>
      <dgm:spPr/>
    </dgm:pt>
    <dgm:pt modelId="{902656D5-253D-4025-9347-194CCDFBD345}" type="pres">
      <dgm:prSet presAssocID="{402E299B-CC2A-45DF-81ED-80029FE1FA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 outline"/>
        </a:ext>
      </dgm:extLst>
    </dgm:pt>
    <dgm:pt modelId="{AEA296C4-52D0-4DC8-8AFC-3DCA5B8308F3}" type="pres">
      <dgm:prSet presAssocID="{402E299B-CC2A-45DF-81ED-80029FE1FAB1}" presName="spaceRect" presStyleCnt="0"/>
      <dgm:spPr/>
    </dgm:pt>
    <dgm:pt modelId="{0CF111EF-DB31-4F6B-8FF7-D3D7F93F82F9}" type="pres">
      <dgm:prSet presAssocID="{402E299B-CC2A-45DF-81ED-80029FE1FAB1}" presName="parTx" presStyleLbl="revTx" presStyleIdx="0" presStyleCnt="4">
        <dgm:presLayoutVars>
          <dgm:chMax val="0"/>
          <dgm:chPref val="0"/>
        </dgm:presLayoutVars>
      </dgm:prSet>
      <dgm:spPr/>
    </dgm:pt>
    <dgm:pt modelId="{00A488E6-25AE-4747-92E7-9396323C805C}" type="pres">
      <dgm:prSet presAssocID="{66A37E4E-2566-4C94-934C-40A0177F20A2}" presName="sibTrans" presStyleCnt="0"/>
      <dgm:spPr/>
    </dgm:pt>
    <dgm:pt modelId="{B60A7047-03EE-4FFA-8233-AC212CBF0E01}" type="pres">
      <dgm:prSet presAssocID="{2DDE57C6-1094-4772-8907-403593FD9D03}" presName="compNode" presStyleCnt="0"/>
      <dgm:spPr/>
    </dgm:pt>
    <dgm:pt modelId="{EAE5A7BB-726C-4798-A541-54CB38B727ED}" type="pres">
      <dgm:prSet presAssocID="{2DDE57C6-1094-4772-8907-403593FD9D03}" presName="bgRect" presStyleLbl="bgShp" presStyleIdx="1" presStyleCnt="4"/>
      <dgm:spPr/>
    </dgm:pt>
    <dgm:pt modelId="{5FA507BB-71BB-492B-9067-7A599784BEC2}" type="pres">
      <dgm:prSet presAssocID="{2DDE57C6-1094-4772-8907-403593FD9D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97062BD-6458-436D-A7D3-BC1E4F676133}" type="pres">
      <dgm:prSet presAssocID="{2DDE57C6-1094-4772-8907-403593FD9D03}" presName="spaceRect" presStyleCnt="0"/>
      <dgm:spPr/>
    </dgm:pt>
    <dgm:pt modelId="{B22A4127-F78F-4F5F-A76E-678107F047DB}" type="pres">
      <dgm:prSet presAssocID="{2DDE57C6-1094-4772-8907-403593FD9D03}" presName="parTx" presStyleLbl="revTx" presStyleIdx="1" presStyleCnt="4">
        <dgm:presLayoutVars>
          <dgm:chMax val="0"/>
          <dgm:chPref val="0"/>
        </dgm:presLayoutVars>
      </dgm:prSet>
      <dgm:spPr/>
    </dgm:pt>
    <dgm:pt modelId="{69F78955-A316-4918-BE22-3B0ED72DC5E2}" type="pres">
      <dgm:prSet presAssocID="{BD8C327E-BA23-48CE-8663-E7CBBA138A82}" presName="sibTrans" presStyleCnt="0"/>
      <dgm:spPr/>
    </dgm:pt>
    <dgm:pt modelId="{A34AA487-F381-47E4-89C4-A0A75920DC30}" type="pres">
      <dgm:prSet presAssocID="{B93C3A82-AC3F-4A38-A433-9862D7FF50C5}" presName="compNode" presStyleCnt="0"/>
      <dgm:spPr/>
    </dgm:pt>
    <dgm:pt modelId="{EA3F0719-E6FE-4C99-99BA-5B7ED01E6520}" type="pres">
      <dgm:prSet presAssocID="{B93C3A82-AC3F-4A38-A433-9862D7FF50C5}" presName="bgRect" presStyleLbl="bgShp" presStyleIdx="2" presStyleCnt="4"/>
      <dgm:spPr/>
    </dgm:pt>
    <dgm:pt modelId="{EF473F33-DE22-4538-A1FB-D7B408DD36DD}" type="pres">
      <dgm:prSet presAssocID="{B93C3A82-AC3F-4A38-A433-9862D7FF50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yers Design outline"/>
        </a:ext>
      </dgm:extLst>
    </dgm:pt>
    <dgm:pt modelId="{0229AF06-6B2A-4405-9416-4D2C67E8CEA0}" type="pres">
      <dgm:prSet presAssocID="{B93C3A82-AC3F-4A38-A433-9862D7FF50C5}" presName="spaceRect" presStyleCnt="0"/>
      <dgm:spPr/>
    </dgm:pt>
    <dgm:pt modelId="{F107B3D8-110F-4A05-ACD3-6EC265D2C7A5}" type="pres">
      <dgm:prSet presAssocID="{B93C3A82-AC3F-4A38-A433-9862D7FF50C5}" presName="parTx" presStyleLbl="revTx" presStyleIdx="2" presStyleCnt="4">
        <dgm:presLayoutVars>
          <dgm:chMax val="0"/>
          <dgm:chPref val="0"/>
        </dgm:presLayoutVars>
      </dgm:prSet>
      <dgm:spPr/>
    </dgm:pt>
    <dgm:pt modelId="{9B427A99-59EE-45E8-BFA6-E12FAD0A7111}" type="pres">
      <dgm:prSet presAssocID="{ECEE3167-74CE-46DA-B723-F3FFAC40D914}" presName="sibTrans" presStyleCnt="0"/>
      <dgm:spPr/>
    </dgm:pt>
    <dgm:pt modelId="{BAF5C46F-D176-4D56-B7FF-772497489A1B}" type="pres">
      <dgm:prSet presAssocID="{5C387D87-D6F5-48CD-813A-40746C4560FB}" presName="compNode" presStyleCnt="0"/>
      <dgm:spPr/>
    </dgm:pt>
    <dgm:pt modelId="{3C95A3E4-2170-48A3-A3D0-122D92BB5346}" type="pres">
      <dgm:prSet presAssocID="{5C387D87-D6F5-48CD-813A-40746C4560FB}" presName="bgRect" presStyleLbl="bgShp" presStyleIdx="3" presStyleCnt="4"/>
      <dgm:spPr/>
    </dgm:pt>
    <dgm:pt modelId="{94919378-5B09-443C-9712-47977E9C4A36}" type="pres">
      <dgm:prSet presAssocID="{5C387D87-D6F5-48CD-813A-40746C4560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522D2CA-EBA8-4997-826F-0C6BD67FE1E0}" type="pres">
      <dgm:prSet presAssocID="{5C387D87-D6F5-48CD-813A-40746C4560FB}" presName="spaceRect" presStyleCnt="0"/>
      <dgm:spPr/>
    </dgm:pt>
    <dgm:pt modelId="{30F68DF0-7155-45B0-9868-BB5159A1663F}" type="pres">
      <dgm:prSet presAssocID="{5C387D87-D6F5-48CD-813A-40746C4560F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FF9F004-E7FA-4F70-A537-EE6F6E1AFA10}" srcId="{D5D0BECB-5493-464D-A485-599ADF105B0C}" destId="{5C387D87-D6F5-48CD-813A-40746C4560FB}" srcOrd="3" destOrd="0" parTransId="{8ACD2905-DF25-4FBF-BB63-89F263E39BB1}" sibTransId="{4F1C4559-5C71-455F-93B9-1576677C5DEA}"/>
    <dgm:cxn modelId="{3F551461-B58D-408D-B8E5-FC0573FF28D3}" srcId="{D5D0BECB-5493-464D-A485-599ADF105B0C}" destId="{2DDE57C6-1094-4772-8907-403593FD9D03}" srcOrd="1" destOrd="0" parTransId="{A92165FE-03FC-4BC4-8C02-4AE02AD78759}" sibTransId="{BD8C327E-BA23-48CE-8663-E7CBBA138A82}"/>
    <dgm:cxn modelId="{68D59242-9EA7-4747-B65B-F37FE7A5D5EA}" srcId="{D5D0BECB-5493-464D-A485-599ADF105B0C}" destId="{B93C3A82-AC3F-4A38-A433-9862D7FF50C5}" srcOrd="2" destOrd="0" parTransId="{701A9544-5B68-446C-9910-C937890D5A02}" sibTransId="{ECEE3167-74CE-46DA-B723-F3FFAC40D914}"/>
    <dgm:cxn modelId="{5BE4E169-E2C7-42D3-8B04-420E61E3B889}" type="presOf" srcId="{402E299B-CC2A-45DF-81ED-80029FE1FAB1}" destId="{0CF111EF-DB31-4F6B-8FF7-D3D7F93F82F9}" srcOrd="0" destOrd="0" presId="urn:microsoft.com/office/officeart/2018/2/layout/IconVerticalSolidList"/>
    <dgm:cxn modelId="{6865FC87-5A42-425D-9B52-2610CBE8C65A}" srcId="{D5D0BECB-5493-464D-A485-599ADF105B0C}" destId="{402E299B-CC2A-45DF-81ED-80029FE1FAB1}" srcOrd="0" destOrd="0" parTransId="{8F1A1850-5570-4FAE-8F5F-531CE18FC492}" sibTransId="{66A37E4E-2566-4C94-934C-40A0177F20A2}"/>
    <dgm:cxn modelId="{9FDB209A-94FF-41B9-B9D3-98EFE363D7EE}" type="presOf" srcId="{B93C3A82-AC3F-4A38-A433-9862D7FF50C5}" destId="{F107B3D8-110F-4A05-ACD3-6EC265D2C7A5}" srcOrd="0" destOrd="0" presId="urn:microsoft.com/office/officeart/2018/2/layout/IconVerticalSolidList"/>
    <dgm:cxn modelId="{E6B9E29D-0BF0-4CF2-BC4E-5AF412B509D7}" type="presOf" srcId="{5C387D87-D6F5-48CD-813A-40746C4560FB}" destId="{30F68DF0-7155-45B0-9868-BB5159A1663F}" srcOrd="0" destOrd="0" presId="urn:microsoft.com/office/officeart/2018/2/layout/IconVerticalSolidList"/>
    <dgm:cxn modelId="{FF72B9B4-AE03-482D-A79C-7682CAFE93C6}" type="presOf" srcId="{2DDE57C6-1094-4772-8907-403593FD9D03}" destId="{B22A4127-F78F-4F5F-A76E-678107F047DB}" srcOrd="0" destOrd="0" presId="urn:microsoft.com/office/officeart/2018/2/layout/IconVerticalSolidList"/>
    <dgm:cxn modelId="{C656DAE6-D888-4173-8F9F-25D7265759CA}" type="presOf" srcId="{D5D0BECB-5493-464D-A485-599ADF105B0C}" destId="{C3747DC1-8544-4D8B-AE6D-98876DC9C349}" srcOrd="0" destOrd="0" presId="urn:microsoft.com/office/officeart/2018/2/layout/IconVerticalSolidList"/>
    <dgm:cxn modelId="{E4C5724A-9E11-448F-867E-7AEE114BFC53}" type="presParOf" srcId="{C3747DC1-8544-4D8B-AE6D-98876DC9C349}" destId="{26CA136C-60F4-4783-A5A3-A4A7D614D257}" srcOrd="0" destOrd="0" presId="urn:microsoft.com/office/officeart/2018/2/layout/IconVerticalSolidList"/>
    <dgm:cxn modelId="{9998378A-0B3D-4F26-BDB4-F55D2B18DF49}" type="presParOf" srcId="{26CA136C-60F4-4783-A5A3-A4A7D614D257}" destId="{30CFC723-ACAC-43AD-B9AE-0FF92DEC3E36}" srcOrd="0" destOrd="0" presId="urn:microsoft.com/office/officeart/2018/2/layout/IconVerticalSolidList"/>
    <dgm:cxn modelId="{181B90FD-EB15-4972-AB13-8EBEAFBB54F9}" type="presParOf" srcId="{26CA136C-60F4-4783-A5A3-A4A7D614D257}" destId="{902656D5-253D-4025-9347-194CCDFBD345}" srcOrd="1" destOrd="0" presId="urn:microsoft.com/office/officeart/2018/2/layout/IconVerticalSolidList"/>
    <dgm:cxn modelId="{6CB4A774-BC07-41CC-881D-CF71C145256F}" type="presParOf" srcId="{26CA136C-60F4-4783-A5A3-A4A7D614D257}" destId="{AEA296C4-52D0-4DC8-8AFC-3DCA5B8308F3}" srcOrd="2" destOrd="0" presId="urn:microsoft.com/office/officeart/2018/2/layout/IconVerticalSolidList"/>
    <dgm:cxn modelId="{265F3157-BEBB-49E5-8EC3-39AF5BCA3041}" type="presParOf" srcId="{26CA136C-60F4-4783-A5A3-A4A7D614D257}" destId="{0CF111EF-DB31-4F6B-8FF7-D3D7F93F82F9}" srcOrd="3" destOrd="0" presId="urn:microsoft.com/office/officeart/2018/2/layout/IconVerticalSolidList"/>
    <dgm:cxn modelId="{5C889696-F622-4430-8CCD-F0C143AB2B78}" type="presParOf" srcId="{C3747DC1-8544-4D8B-AE6D-98876DC9C349}" destId="{00A488E6-25AE-4747-92E7-9396323C805C}" srcOrd="1" destOrd="0" presId="urn:microsoft.com/office/officeart/2018/2/layout/IconVerticalSolidList"/>
    <dgm:cxn modelId="{F392C522-4F72-4F97-A322-226EEA049D78}" type="presParOf" srcId="{C3747DC1-8544-4D8B-AE6D-98876DC9C349}" destId="{B60A7047-03EE-4FFA-8233-AC212CBF0E01}" srcOrd="2" destOrd="0" presId="urn:microsoft.com/office/officeart/2018/2/layout/IconVerticalSolidList"/>
    <dgm:cxn modelId="{CC2F595A-3333-4E4C-B924-369FF5F73D70}" type="presParOf" srcId="{B60A7047-03EE-4FFA-8233-AC212CBF0E01}" destId="{EAE5A7BB-726C-4798-A541-54CB38B727ED}" srcOrd="0" destOrd="0" presId="urn:microsoft.com/office/officeart/2018/2/layout/IconVerticalSolidList"/>
    <dgm:cxn modelId="{B94003DE-06BA-41AF-9832-8857D96AA6BD}" type="presParOf" srcId="{B60A7047-03EE-4FFA-8233-AC212CBF0E01}" destId="{5FA507BB-71BB-492B-9067-7A599784BEC2}" srcOrd="1" destOrd="0" presId="urn:microsoft.com/office/officeart/2018/2/layout/IconVerticalSolidList"/>
    <dgm:cxn modelId="{7508F9D4-B040-4FE2-811C-1EA84A38AAB4}" type="presParOf" srcId="{B60A7047-03EE-4FFA-8233-AC212CBF0E01}" destId="{F97062BD-6458-436D-A7D3-BC1E4F676133}" srcOrd="2" destOrd="0" presId="urn:microsoft.com/office/officeart/2018/2/layout/IconVerticalSolidList"/>
    <dgm:cxn modelId="{440C7DCE-F5CC-4A1B-807D-4ABB6B44D1E1}" type="presParOf" srcId="{B60A7047-03EE-4FFA-8233-AC212CBF0E01}" destId="{B22A4127-F78F-4F5F-A76E-678107F047DB}" srcOrd="3" destOrd="0" presId="urn:microsoft.com/office/officeart/2018/2/layout/IconVerticalSolidList"/>
    <dgm:cxn modelId="{3FB3EFFA-0CF2-4C07-ABC0-1986FF75BEFD}" type="presParOf" srcId="{C3747DC1-8544-4D8B-AE6D-98876DC9C349}" destId="{69F78955-A316-4918-BE22-3B0ED72DC5E2}" srcOrd="3" destOrd="0" presId="urn:microsoft.com/office/officeart/2018/2/layout/IconVerticalSolidList"/>
    <dgm:cxn modelId="{89C4FBA7-C070-4897-8861-50DB0C3309BC}" type="presParOf" srcId="{C3747DC1-8544-4D8B-AE6D-98876DC9C349}" destId="{A34AA487-F381-47E4-89C4-A0A75920DC30}" srcOrd="4" destOrd="0" presId="urn:microsoft.com/office/officeart/2018/2/layout/IconVerticalSolidList"/>
    <dgm:cxn modelId="{8EB4949D-CC58-4EFB-918F-95D669937A10}" type="presParOf" srcId="{A34AA487-F381-47E4-89C4-A0A75920DC30}" destId="{EA3F0719-E6FE-4C99-99BA-5B7ED01E6520}" srcOrd="0" destOrd="0" presId="urn:microsoft.com/office/officeart/2018/2/layout/IconVerticalSolidList"/>
    <dgm:cxn modelId="{760E5651-EE47-4BC0-86B1-29C928FCB428}" type="presParOf" srcId="{A34AA487-F381-47E4-89C4-A0A75920DC30}" destId="{EF473F33-DE22-4538-A1FB-D7B408DD36DD}" srcOrd="1" destOrd="0" presId="urn:microsoft.com/office/officeart/2018/2/layout/IconVerticalSolidList"/>
    <dgm:cxn modelId="{52022313-17AB-4F9C-A25B-65B805E9C78C}" type="presParOf" srcId="{A34AA487-F381-47E4-89C4-A0A75920DC30}" destId="{0229AF06-6B2A-4405-9416-4D2C67E8CEA0}" srcOrd="2" destOrd="0" presId="urn:microsoft.com/office/officeart/2018/2/layout/IconVerticalSolidList"/>
    <dgm:cxn modelId="{E7326FC5-D6FA-469D-92A8-46D0FEAA3706}" type="presParOf" srcId="{A34AA487-F381-47E4-89C4-A0A75920DC30}" destId="{F107B3D8-110F-4A05-ACD3-6EC265D2C7A5}" srcOrd="3" destOrd="0" presId="urn:microsoft.com/office/officeart/2018/2/layout/IconVerticalSolidList"/>
    <dgm:cxn modelId="{EAF92645-3E54-4CEC-B646-95D789616361}" type="presParOf" srcId="{C3747DC1-8544-4D8B-AE6D-98876DC9C349}" destId="{9B427A99-59EE-45E8-BFA6-E12FAD0A7111}" srcOrd="5" destOrd="0" presId="urn:microsoft.com/office/officeart/2018/2/layout/IconVerticalSolidList"/>
    <dgm:cxn modelId="{E4D229D7-E535-45B9-8CB7-3F69C8A65F18}" type="presParOf" srcId="{C3747DC1-8544-4D8B-AE6D-98876DC9C349}" destId="{BAF5C46F-D176-4D56-B7FF-772497489A1B}" srcOrd="6" destOrd="0" presId="urn:microsoft.com/office/officeart/2018/2/layout/IconVerticalSolidList"/>
    <dgm:cxn modelId="{948A8FEE-961F-4B57-8592-81E76DB6C0BA}" type="presParOf" srcId="{BAF5C46F-D176-4D56-B7FF-772497489A1B}" destId="{3C95A3E4-2170-48A3-A3D0-122D92BB5346}" srcOrd="0" destOrd="0" presId="urn:microsoft.com/office/officeart/2018/2/layout/IconVerticalSolidList"/>
    <dgm:cxn modelId="{AC68E0F6-3D0C-4E66-9B21-8EB12ECDCE91}" type="presParOf" srcId="{BAF5C46F-D176-4D56-B7FF-772497489A1B}" destId="{94919378-5B09-443C-9712-47977E9C4A36}" srcOrd="1" destOrd="0" presId="urn:microsoft.com/office/officeart/2018/2/layout/IconVerticalSolidList"/>
    <dgm:cxn modelId="{64788F23-18AB-4CEA-AFF7-7B2D64B80DC1}" type="presParOf" srcId="{BAF5C46F-D176-4D56-B7FF-772497489A1B}" destId="{A522D2CA-EBA8-4997-826F-0C6BD67FE1E0}" srcOrd="2" destOrd="0" presId="urn:microsoft.com/office/officeart/2018/2/layout/IconVerticalSolidList"/>
    <dgm:cxn modelId="{53B33CA0-3DF4-495A-AAA2-B8D15C9370C8}" type="presParOf" srcId="{BAF5C46F-D176-4D56-B7FF-772497489A1B}" destId="{30F68DF0-7155-45B0-9868-BB5159A166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E4731-ABA9-44E7-854A-336E19F352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F06059-71AD-FF47-B5BF-22EFE67BCB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500" dirty="0"/>
            <a:t>600+ contributors</a:t>
          </a:r>
        </a:p>
      </dgm:t>
    </dgm:pt>
    <dgm:pt modelId="{6C32C27F-DEDB-C94B-A448-540BB677C350}" type="parTrans" cxnId="{CB1716F9-D36A-6845-8F0A-4E4AFC72785D}">
      <dgm:prSet/>
      <dgm:spPr/>
      <dgm:t>
        <a:bodyPr/>
        <a:lstStyle/>
        <a:p>
          <a:endParaRPr lang="en-GB"/>
        </a:p>
      </dgm:t>
    </dgm:pt>
    <dgm:pt modelId="{A4B5D3E9-A193-9545-955C-55C46A880BA0}" type="sibTrans" cxnId="{CB1716F9-D36A-6845-8F0A-4E4AFC72785D}">
      <dgm:prSet/>
      <dgm:spPr/>
      <dgm:t>
        <a:bodyPr/>
        <a:lstStyle/>
        <a:p>
          <a:endParaRPr lang="en-GB"/>
        </a:p>
      </dgm:t>
    </dgm:pt>
    <dgm:pt modelId="{E18FEB14-AFE6-B54B-865A-2D65C676BBE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9800+ Slack members</a:t>
          </a:r>
        </a:p>
      </dgm:t>
    </dgm:pt>
    <dgm:pt modelId="{60CB1C33-2498-CA4E-8792-98097D3B4A9A}" type="parTrans" cxnId="{32890893-80DA-6641-9C38-E3BAF85AF054}">
      <dgm:prSet/>
      <dgm:spPr/>
      <dgm:t>
        <a:bodyPr/>
        <a:lstStyle/>
        <a:p>
          <a:endParaRPr lang="en-GB"/>
        </a:p>
      </dgm:t>
    </dgm:pt>
    <dgm:pt modelId="{7806474E-D944-F740-9832-3887EC6FDA85}" type="sibTrans" cxnId="{32890893-80DA-6641-9C38-E3BAF85AF054}">
      <dgm:prSet/>
      <dgm:spPr/>
      <dgm:t>
        <a:bodyPr/>
        <a:lstStyle/>
        <a:p>
          <a:endParaRPr lang="en-GB"/>
        </a:p>
      </dgm:t>
    </dgm:pt>
    <dgm:pt modelId="{42B641C7-2E6F-DA46-8B2B-B23970B269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1000+ orgs using Pulsar</a:t>
          </a:r>
        </a:p>
      </dgm:t>
    </dgm:pt>
    <dgm:pt modelId="{3FADEE6B-5124-4141-BB66-3ED0157F2CB5}" type="parTrans" cxnId="{2F9BE152-6013-134B-9254-37177F8410FA}">
      <dgm:prSet/>
      <dgm:spPr/>
      <dgm:t>
        <a:bodyPr/>
        <a:lstStyle/>
        <a:p>
          <a:endParaRPr lang="en-GB"/>
        </a:p>
      </dgm:t>
    </dgm:pt>
    <dgm:pt modelId="{2336E3CC-F3B6-C442-903F-99410CA9EFA1}" type="sibTrans" cxnId="{2F9BE152-6013-134B-9254-37177F8410FA}">
      <dgm:prSet/>
      <dgm:spPr/>
      <dgm:t>
        <a:bodyPr/>
        <a:lstStyle/>
        <a:p>
          <a:endParaRPr lang="en-GB"/>
        </a:p>
      </dgm:t>
    </dgm:pt>
    <dgm:pt modelId="{7B18D34F-0315-5C4F-B1F1-C55DA8BD21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 BLR meetups*</a:t>
          </a:r>
        </a:p>
      </dgm:t>
    </dgm:pt>
    <dgm:pt modelId="{C4D679C4-BB52-A249-9F96-EE8C7254A8A1}" type="parTrans" cxnId="{1823ADBD-E4FC-9B45-9428-2BB5572B3155}">
      <dgm:prSet/>
      <dgm:spPr/>
      <dgm:t>
        <a:bodyPr/>
        <a:lstStyle/>
        <a:p>
          <a:endParaRPr lang="en-GB"/>
        </a:p>
      </dgm:t>
    </dgm:pt>
    <dgm:pt modelId="{446DC6D3-2414-7B48-A424-F5529AB6AA40}" type="sibTrans" cxnId="{1823ADBD-E4FC-9B45-9428-2BB5572B3155}">
      <dgm:prSet/>
      <dgm:spPr/>
      <dgm:t>
        <a:bodyPr/>
        <a:lstStyle/>
        <a:p>
          <a:endParaRPr lang="en-GB"/>
        </a:p>
      </dgm:t>
    </dgm:pt>
    <dgm:pt modelId="{1F6070D5-8D9F-4A4E-81AF-C347BAB2B75F}" type="pres">
      <dgm:prSet presAssocID="{557E4731-ABA9-44E7-854A-336E19F3526A}" presName="root" presStyleCnt="0">
        <dgm:presLayoutVars>
          <dgm:dir/>
          <dgm:resizeHandles val="exact"/>
        </dgm:presLayoutVars>
      </dgm:prSet>
      <dgm:spPr/>
    </dgm:pt>
    <dgm:pt modelId="{572963F6-7A22-410F-9EAD-CF0E5470A2DF}" type="pres">
      <dgm:prSet presAssocID="{41F06059-71AD-FF47-B5BF-22EFE67BCBD4}" presName="compNode" presStyleCnt="0"/>
      <dgm:spPr/>
    </dgm:pt>
    <dgm:pt modelId="{C0A261D2-F4EA-4D6E-BDE1-BF2105DBDD39}" type="pres">
      <dgm:prSet presAssocID="{41F06059-71AD-FF47-B5BF-22EFE67BCBD4}" presName="iconRect" presStyleLbl="node1" presStyleIdx="0" presStyleCnt="4" custScaleX="1253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</dgm:spPr>
    </dgm:pt>
    <dgm:pt modelId="{607525AD-52F4-4A3D-B144-C4305F70B1A7}" type="pres">
      <dgm:prSet presAssocID="{41F06059-71AD-FF47-B5BF-22EFE67BCBD4}" presName="spaceRect" presStyleCnt="0"/>
      <dgm:spPr/>
    </dgm:pt>
    <dgm:pt modelId="{F9054B3C-4298-418E-9C61-4161D83D0838}" type="pres">
      <dgm:prSet presAssocID="{41F06059-71AD-FF47-B5BF-22EFE67BCBD4}" presName="textRect" presStyleLbl="revTx" presStyleIdx="0" presStyleCnt="4" custScaleX="123383">
        <dgm:presLayoutVars>
          <dgm:chMax val="1"/>
          <dgm:chPref val="1"/>
        </dgm:presLayoutVars>
      </dgm:prSet>
      <dgm:spPr/>
    </dgm:pt>
    <dgm:pt modelId="{A8731FD3-FFC3-4767-A117-94685369177D}" type="pres">
      <dgm:prSet presAssocID="{A4B5D3E9-A193-9545-955C-55C46A880BA0}" presName="sibTrans" presStyleCnt="0"/>
      <dgm:spPr/>
    </dgm:pt>
    <dgm:pt modelId="{4FC8D8BF-FEF4-48A2-8836-089810DC9B6B}" type="pres">
      <dgm:prSet presAssocID="{E18FEB14-AFE6-B54B-865A-2D65C676BBE0}" presName="compNode" presStyleCnt="0"/>
      <dgm:spPr/>
    </dgm:pt>
    <dgm:pt modelId="{F9CE871E-FF80-4E38-82F9-78E905999DBD}" type="pres">
      <dgm:prSet presAssocID="{E18FEB14-AFE6-B54B-865A-2D65C676BBE0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51B884-72B0-4BDC-BD3E-C78270F80D41}" type="pres">
      <dgm:prSet presAssocID="{E18FEB14-AFE6-B54B-865A-2D65C676BBE0}" presName="spaceRect" presStyleCnt="0"/>
      <dgm:spPr/>
    </dgm:pt>
    <dgm:pt modelId="{BFE503C4-430F-4144-9822-2376FBE3412D}" type="pres">
      <dgm:prSet presAssocID="{E18FEB14-AFE6-B54B-865A-2D65C676BBE0}" presName="textRect" presStyleLbl="revTx" presStyleIdx="1" presStyleCnt="4">
        <dgm:presLayoutVars>
          <dgm:chMax val="1"/>
          <dgm:chPref val="1"/>
        </dgm:presLayoutVars>
      </dgm:prSet>
      <dgm:spPr/>
    </dgm:pt>
    <dgm:pt modelId="{E92EA2B9-FC55-4ED0-8876-B7C621398B9F}" type="pres">
      <dgm:prSet presAssocID="{7806474E-D944-F740-9832-3887EC6FDA85}" presName="sibTrans" presStyleCnt="0"/>
      <dgm:spPr/>
    </dgm:pt>
    <dgm:pt modelId="{369F67C4-AEC8-4FB6-A588-B8EBDADA8351}" type="pres">
      <dgm:prSet presAssocID="{42B641C7-2E6F-DA46-8B2B-B23970B26963}" presName="compNode" presStyleCnt="0"/>
      <dgm:spPr/>
    </dgm:pt>
    <dgm:pt modelId="{BE04590A-5933-4B85-98CF-A62640750A83}" type="pres">
      <dgm:prSet presAssocID="{42B641C7-2E6F-DA46-8B2B-B23970B26963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BA5C752-9A7D-4F1B-BE71-7336EF771E99}" type="pres">
      <dgm:prSet presAssocID="{42B641C7-2E6F-DA46-8B2B-B23970B26963}" presName="spaceRect" presStyleCnt="0"/>
      <dgm:spPr/>
    </dgm:pt>
    <dgm:pt modelId="{BCC2DF5A-FC79-4428-8907-5DEF22C2BE2D}" type="pres">
      <dgm:prSet presAssocID="{42B641C7-2E6F-DA46-8B2B-B23970B26963}" presName="textRect" presStyleLbl="revTx" presStyleIdx="2" presStyleCnt="4">
        <dgm:presLayoutVars>
          <dgm:chMax val="1"/>
          <dgm:chPref val="1"/>
        </dgm:presLayoutVars>
      </dgm:prSet>
      <dgm:spPr/>
    </dgm:pt>
    <dgm:pt modelId="{72633ACA-81C8-9649-990B-D946B832212B}" type="pres">
      <dgm:prSet presAssocID="{2336E3CC-F3B6-C442-903F-99410CA9EFA1}" presName="sibTrans" presStyleCnt="0"/>
      <dgm:spPr/>
    </dgm:pt>
    <dgm:pt modelId="{45D41692-FBAA-8C43-964E-9BD6BD39A8B0}" type="pres">
      <dgm:prSet presAssocID="{7B18D34F-0315-5C4F-B1F1-C55DA8BD21D8}" presName="compNode" presStyleCnt="0"/>
      <dgm:spPr/>
    </dgm:pt>
    <dgm:pt modelId="{15486D8C-9F9B-AA43-8590-88F3CC25F9F0}" type="pres">
      <dgm:prSet presAssocID="{7B18D34F-0315-5C4F-B1F1-C55DA8BD21D8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C319060-71BD-CD49-9AD7-8F4E11AFB4C3}" type="pres">
      <dgm:prSet presAssocID="{7B18D34F-0315-5C4F-B1F1-C55DA8BD21D8}" presName="spaceRect" presStyleCnt="0"/>
      <dgm:spPr/>
    </dgm:pt>
    <dgm:pt modelId="{6E28E2BA-BF13-1042-A191-2E198883C062}" type="pres">
      <dgm:prSet presAssocID="{7B18D34F-0315-5C4F-B1F1-C55DA8BD21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A41208-7015-1D41-BB3D-1AE5EEB479FE}" type="presOf" srcId="{41F06059-71AD-FF47-B5BF-22EFE67BCBD4}" destId="{F9054B3C-4298-418E-9C61-4161D83D0838}" srcOrd="0" destOrd="0" presId="urn:microsoft.com/office/officeart/2018/2/layout/IconLabelList"/>
    <dgm:cxn modelId="{1624FF1C-EA44-354F-B444-049B8BBBB4B8}" type="presOf" srcId="{557E4731-ABA9-44E7-854A-336E19F3526A}" destId="{1F6070D5-8D9F-4A4E-81AF-C347BAB2B75F}" srcOrd="0" destOrd="0" presId="urn:microsoft.com/office/officeart/2018/2/layout/IconLabelList"/>
    <dgm:cxn modelId="{1D4AB22A-71D0-F64A-BA05-780CB7818180}" type="presOf" srcId="{E18FEB14-AFE6-B54B-865A-2D65C676BBE0}" destId="{BFE503C4-430F-4144-9822-2376FBE3412D}" srcOrd="0" destOrd="0" presId="urn:microsoft.com/office/officeart/2018/2/layout/IconLabelList"/>
    <dgm:cxn modelId="{2F9BE152-6013-134B-9254-37177F8410FA}" srcId="{557E4731-ABA9-44E7-854A-336E19F3526A}" destId="{42B641C7-2E6F-DA46-8B2B-B23970B26963}" srcOrd="2" destOrd="0" parTransId="{3FADEE6B-5124-4141-BB66-3ED0157F2CB5}" sibTransId="{2336E3CC-F3B6-C442-903F-99410CA9EFA1}"/>
    <dgm:cxn modelId="{32890893-80DA-6641-9C38-E3BAF85AF054}" srcId="{557E4731-ABA9-44E7-854A-336E19F3526A}" destId="{E18FEB14-AFE6-B54B-865A-2D65C676BBE0}" srcOrd="1" destOrd="0" parTransId="{60CB1C33-2498-CA4E-8792-98097D3B4A9A}" sibTransId="{7806474E-D944-F740-9832-3887EC6FDA85}"/>
    <dgm:cxn modelId="{D94C8195-F4B3-B446-A337-A0C07B7894BE}" type="presOf" srcId="{42B641C7-2E6F-DA46-8B2B-B23970B26963}" destId="{BCC2DF5A-FC79-4428-8907-5DEF22C2BE2D}" srcOrd="0" destOrd="0" presId="urn:microsoft.com/office/officeart/2018/2/layout/IconLabelList"/>
    <dgm:cxn modelId="{89A3E1AD-3EF2-084B-9CA5-296D476BD588}" type="presOf" srcId="{7B18D34F-0315-5C4F-B1F1-C55DA8BD21D8}" destId="{6E28E2BA-BF13-1042-A191-2E198883C062}" srcOrd="0" destOrd="0" presId="urn:microsoft.com/office/officeart/2018/2/layout/IconLabelList"/>
    <dgm:cxn modelId="{1823ADBD-E4FC-9B45-9428-2BB5572B3155}" srcId="{557E4731-ABA9-44E7-854A-336E19F3526A}" destId="{7B18D34F-0315-5C4F-B1F1-C55DA8BD21D8}" srcOrd="3" destOrd="0" parTransId="{C4D679C4-BB52-A249-9F96-EE8C7254A8A1}" sibTransId="{446DC6D3-2414-7B48-A424-F5529AB6AA40}"/>
    <dgm:cxn modelId="{CB1716F9-D36A-6845-8F0A-4E4AFC72785D}" srcId="{557E4731-ABA9-44E7-854A-336E19F3526A}" destId="{41F06059-71AD-FF47-B5BF-22EFE67BCBD4}" srcOrd="0" destOrd="0" parTransId="{6C32C27F-DEDB-C94B-A448-540BB677C350}" sibTransId="{A4B5D3E9-A193-9545-955C-55C46A880BA0}"/>
    <dgm:cxn modelId="{C6AD4F20-33ED-E046-A543-733658AC52C0}" type="presParOf" srcId="{1F6070D5-8D9F-4A4E-81AF-C347BAB2B75F}" destId="{572963F6-7A22-410F-9EAD-CF0E5470A2DF}" srcOrd="0" destOrd="0" presId="urn:microsoft.com/office/officeart/2018/2/layout/IconLabelList"/>
    <dgm:cxn modelId="{12837AB3-BE84-ED49-94B1-2B6591F436E0}" type="presParOf" srcId="{572963F6-7A22-410F-9EAD-CF0E5470A2DF}" destId="{C0A261D2-F4EA-4D6E-BDE1-BF2105DBDD39}" srcOrd="0" destOrd="0" presId="urn:microsoft.com/office/officeart/2018/2/layout/IconLabelList"/>
    <dgm:cxn modelId="{E68F958C-9FA9-A84F-8CB4-CC5CB8F85D34}" type="presParOf" srcId="{572963F6-7A22-410F-9EAD-CF0E5470A2DF}" destId="{607525AD-52F4-4A3D-B144-C4305F70B1A7}" srcOrd="1" destOrd="0" presId="urn:microsoft.com/office/officeart/2018/2/layout/IconLabelList"/>
    <dgm:cxn modelId="{37AD040D-782A-754E-9522-EAC2BA3AF7BE}" type="presParOf" srcId="{572963F6-7A22-410F-9EAD-CF0E5470A2DF}" destId="{F9054B3C-4298-418E-9C61-4161D83D0838}" srcOrd="2" destOrd="0" presId="urn:microsoft.com/office/officeart/2018/2/layout/IconLabelList"/>
    <dgm:cxn modelId="{D833D804-AE9E-1B47-8C9F-03FDDCE90F5E}" type="presParOf" srcId="{1F6070D5-8D9F-4A4E-81AF-C347BAB2B75F}" destId="{A8731FD3-FFC3-4767-A117-94685369177D}" srcOrd="1" destOrd="0" presId="urn:microsoft.com/office/officeart/2018/2/layout/IconLabelList"/>
    <dgm:cxn modelId="{2395FF77-B9A2-2542-A473-C2478C8F7CCA}" type="presParOf" srcId="{1F6070D5-8D9F-4A4E-81AF-C347BAB2B75F}" destId="{4FC8D8BF-FEF4-48A2-8836-089810DC9B6B}" srcOrd="2" destOrd="0" presId="urn:microsoft.com/office/officeart/2018/2/layout/IconLabelList"/>
    <dgm:cxn modelId="{13CB5081-32F3-AB41-9954-714DA819130B}" type="presParOf" srcId="{4FC8D8BF-FEF4-48A2-8836-089810DC9B6B}" destId="{F9CE871E-FF80-4E38-82F9-78E905999DBD}" srcOrd="0" destOrd="0" presId="urn:microsoft.com/office/officeart/2018/2/layout/IconLabelList"/>
    <dgm:cxn modelId="{BC1D2B96-B8A7-754F-8260-02B08FDEA698}" type="presParOf" srcId="{4FC8D8BF-FEF4-48A2-8836-089810DC9B6B}" destId="{0E51B884-72B0-4BDC-BD3E-C78270F80D41}" srcOrd="1" destOrd="0" presId="urn:microsoft.com/office/officeart/2018/2/layout/IconLabelList"/>
    <dgm:cxn modelId="{C27118A9-D38B-9B40-9E10-FC4971FF5DED}" type="presParOf" srcId="{4FC8D8BF-FEF4-48A2-8836-089810DC9B6B}" destId="{BFE503C4-430F-4144-9822-2376FBE3412D}" srcOrd="2" destOrd="0" presId="urn:microsoft.com/office/officeart/2018/2/layout/IconLabelList"/>
    <dgm:cxn modelId="{87B788CD-095E-4D45-9C26-1EDF9A0DC1EB}" type="presParOf" srcId="{1F6070D5-8D9F-4A4E-81AF-C347BAB2B75F}" destId="{E92EA2B9-FC55-4ED0-8876-B7C621398B9F}" srcOrd="3" destOrd="0" presId="urn:microsoft.com/office/officeart/2018/2/layout/IconLabelList"/>
    <dgm:cxn modelId="{5CD627A6-6F64-1C45-8FEC-D38765AB8C9C}" type="presParOf" srcId="{1F6070D5-8D9F-4A4E-81AF-C347BAB2B75F}" destId="{369F67C4-AEC8-4FB6-A588-B8EBDADA8351}" srcOrd="4" destOrd="0" presId="urn:microsoft.com/office/officeart/2018/2/layout/IconLabelList"/>
    <dgm:cxn modelId="{6428E9F8-9A75-F549-BCCA-BF5E159660EC}" type="presParOf" srcId="{369F67C4-AEC8-4FB6-A588-B8EBDADA8351}" destId="{BE04590A-5933-4B85-98CF-A62640750A83}" srcOrd="0" destOrd="0" presId="urn:microsoft.com/office/officeart/2018/2/layout/IconLabelList"/>
    <dgm:cxn modelId="{7C8C0FB5-C9B1-2545-97EF-043C315203A0}" type="presParOf" srcId="{369F67C4-AEC8-4FB6-A588-B8EBDADA8351}" destId="{6BA5C752-9A7D-4F1B-BE71-7336EF771E99}" srcOrd="1" destOrd="0" presId="urn:microsoft.com/office/officeart/2018/2/layout/IconLabelList"/>
    <dgm:cxn modelId="{BC42C19D-2D09-2348-BB32-226FDBED42AB}" type="presParOf" srcId="{369F67C4-AEC8-4FB6-A588-B8EBDADA8351}" destId="{BCC2DF5A-FC79-4428-8907-5DEF22C2BE2D}" srcOrd="2" destOrd="0" presId="urn:microsoft.com/office/officeart/2018/2/layout/IconLabelList"/>
    <dgm:cxn modelId="{3AE02358-5C18-8A4A-B8A7-DCDAF1E576BC}" type="presParOf" srcId="{1F6070D5-8D9F-4A4E-81AF-C347BAB2B75F}" destId="{72633ACA-81C8-9649-990B-D946B832212B}" srcOrd="5" destOrd="0" presId="urn:microsoft.com/office/officeart/2018/2/layout/IconLabelList"/>
    <dgm:cxn modelId="{89753603-F06F-AA44-975D-CDC2B3A12B26}" type="presParOf" srcId="{1F6070D5-8D9F-4A4E-81AF-C347BAB2B75F}" destId="{45D41692-FBAA-8C43-964E-9BD6BD39A8B0}" srcOrd="6" destOrd="0" presId="urn:microsoft.com/office/officeart/2018/2/layout/IconLabelList"/>
    <dgm:cxn modelId="{B8712C7A-E985-944D-ABD1-31B57258ED3D}" type="presParOf" srcId="{45D41692-FBAA-8C43-964E-9BD6BD39A8B0}" destId="{15486D8C-9F9B-AA43-8590-88F3CC25F9F0}" srcOrd="0" destOrd="0" presId="urn:microsoft.com/office/officeart/2018/2/layout/IconLabelList"/>
    <dgm:cxn modelId="{13EE6935-39F5-3E4D-80CF-5F70E37BDDCB}" type="presParOf" srcId="{45D41692-FBAA-8C43-964E-9BD6BD39A8B0}" destId="{4C319060-71BD-CD49-9AD7-8F4E11AFB4C3}" srcOrd="1" destOrd="0" presId="urn:microsoft.com/office/officeart/2018/2/layout/IconLabelList"/>
    <dgm:cxn modelId="{A7F925DD-949F-814B-8A43-6E1D7D66643D}" type="presParOf" srcId="{45D41692-FBAA-8C43-964E-9BD6BD39A8B0}" destId="{6E28E2BA-BF13-1042-A191-2E198883C0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4731-ABA9-44E7-854A-336E19F3526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985DEB-6FBE-4C21-A0BA-F04DB2B29319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925E2F64-BEA5-462E-A4E2-C70AD5D5C3CF}" type="parTrans" cxnId="{989B4A97-762E-4518-8C87-A580B8DC118B}">
      <dgm:prSet/>
      <dgm:spPr/>
      <dgm:t>
        <a:bodyPr/>
        <a:lstStyle/>
        <a:p>
          <a:endParaRPr lang="en-US"/>
        </a:p>
      </dgm:t>
    </dgm:pt>
    <dgm:pt modelId="{EC81A264-1365-4A1E-AEDF-E931424BCD92}" type="sibTrans" cxnId="{989B4A97-762E-4518-8C87-A580B8DC118B}">
      <dgm:prSet/>
      <dgm:spPr/>
      <dgm:t>
        <a:bodyPr/>
        <a:lstStyle/>
        <a:p>
          <a:endParaRPr lang="en-US"/>
        </a:p>
      </dgm:t>
    </dgm:pt>
    <dgm:pt modelId="{31C46883-DD92-437C-B7D8-D523725C0969}">
      <dgm:prSet/>
      <dgm:spPr/>
      <dgm:t>
        <a:bodyPr/>
        <a:lstStyle/>
        <a:p>
          <a:r>
            <a:rPr lang="en-US" dirty="0"/>
            <a:t>Apache 2.0 License</a:t>
          </a:r>
        </a:p>
      </dgm:t>
    </dgm:pt>
    <dgm:pt modelId="{F3F7F367-9061-409C-9223-AD7C29777C8F}" type="parTrans" cxnId="{615CFBB4-A188-49F6-8424-FA5DEC1BCFBA}">
      <dgm:prSet/>
      <dgm:spPr/>
      <dgm:t>
        <a:bodyPr/>
        <a:lstStyle/>
        <a:p>
          <a:endParaRPr lang="en-US"/>
        </a:p>
      </dgm:t>
    </dgm:pt>
    <dgm:pt modelId="{2FA1B833-F4C6-4D08-B837-A224B79C2FCE}" type="sibTrans" cxnId="{615CFBB4-A188-49F6-8424-FA5DEC1BCFBA}">
      <dgm:prSet/>
      <dgm:spPr/>
      <dgm:t>
        <a:bodyPr/>
        <a:lstStyle/>
        <a:p>
          <a:endParaRPr lang="en-US"/>
        </a:p>
      </dgm:t>
    </dgm:pt>
    <dgm:pt modelId="{EF2B61D9-4842-4276-BEB0-05E7AF30BB07}">
      <dgm:prSet/>
      <dgm:spPr/>
      <dgm:t>
        <a:bodyPr/>
        <a:lstStyle/>
        <a:p>
          <a:r>
            <a:rPr lang="en-US" dirty="0"/>
            <a:t>Multi-tenancy</a:t>
          </a:r>
        </a:p>
      </dgm:t>
    </dgm:pt>
    <dgm:pt modelId="{5FFD6AD2-3EB3-4485-972E-289F71693D5E}" type="parTrans" cxnId="{5F72FBA5-6524-4D61-8664-E7FB5CEF537D}">
      <dgm:prSet/>
      <dgm:spPr/>
      <dgm:t>
        <a:bodyPr/>
        <a:lstStyle/>
        <a:p>
          <a:endParaRPr lang="en-US"/>
        </a:p>
      </dgm:t>
    </dgm:pt>
    <dgm:pt modelId="{47DBA25A-ABAC-41F7-A14A-A88E935F5870}" type="sibTrans" cxnId="{5F72FBA5-6524-4D61-8664-E7FB5CEF537D}">
      <dgm:prSet/>
      <dgm:spPr/>
      <dgm:t>
        <a:bodyPr/>
        <a:lstStyle/>
        <a:p>
          <a:endParaRPr lang="en-US"/>
        </a:p>
      </dgm:t>
    </dgm:pt>
    <dgm:pt modelId="{85299A1F-907F-48EA-ABF7-EE8B055C48FA}">
      <dgm:prSet/>
      <dgm:spPr/>
      <dgm:t>
        <a:bodyPr/>
        <a:lstStyle/>
        <a:p>
          <a:r>
            <a:rPr lang="en-US" dirty="0"/>
            <a:t>Unified Streaming &amp; Queuing</a:t>
          </a:r>
        </a:p>
      </dgm:t>
    </dgm:pt>
    <dgm:pt modelId="{F3D22662-1688-416B-BBB8-316BA04B36CB}" type="parTrans" cxnId="{00F423F2-884E-45CF-8276-E3334B8E9C72}">
      <dgm:prSet/>
      <dgm:spPr/>
      <dgm:t>
        <a:bodyPr/>
        <a:lstStyle/>
        <a:p>
          <a:endParaRPr lang="en-US"/>
        </a:p>
      </dgm:t>
    </dgm:pt>
    <dgm:pt modelId="{7796091B-DD1E-42E6-8CF5-E2F0A749AF49}" type="sibTrans" cxnId="{00F423F2-884E-45CF-8276-E3334B8E9C72}">
      <dgm:prSet/>
      <dgm:spPr/>
      <dgm:t>
        <a:bodyPr/>
        <a:lstStyle/>
        <a:p>
          <a:endParaRPr lang="en-US"/>
        </a:p>
      </dgm:t>
    </dgm:pt>
    <dgm:pt modelId="{82382B0E-EBDC-4589-8038-6EE1B2E87494}">
      <dgm:prSet/>
      <dgm:spPr/>
      <dgm:t>
        <a:bodyPr/>
        <a:lstStyle/>
        <a:p>
          <a:r>
            <a:rPr lang="en-US" dirty="0"/>
            <a:t>Built for the cloud</a:t>
          </a:r>
        </a:p>
      </dgm:t>
    </dgm:pt>
    <dgm:pt modelId="{5BC2CAD5-4D62-4AEC-9A7A-B3223F1D20DC}" type="parTrans" cxnId="{8CAFF9A7-D042-4FA9-A7B8-5436EBF84433}">
      <dgm:prSet/>
      <dgm:spPr/>
      <dgm:t>
        <a:bodyPr/>
        <a:lstStyle/>
        <a:p>
          <a:endParaRPr lang="en-US"/>
        </a:p>
      </dgm:t>
    </dgm:pt>
    <dgm:pt modelId="{AFB64E6F-CB4E-4559-82C5-E5260B101624}" type="sibTrans" cxnId="{8CAFF9A7-D042-4FA9-A7B8-5436EBF84433}">
      <dgm:prSet/>
      <dgm:spPr/>
      <dgm:t>
        <a:bodyPr/>
        <a:lstStyle/>
        <a:p>
          <a:endParaRPr lang="en-US"/>
        </a:p>
      </dgm:t>
    </dgm:pt>
    <dgm:pt modelId="{41F06059-71AD-FF47-B5BF-22EFE67BCBD4}">
      <dgm:prSet/>
      <dgm:spPr/>
      <dgm:t>
        <a:bodyPr/>
        <a:lstStyle/>
        <a:p>
          <a:r>
            <a:rPr lang="en-US"/>
            <a:t>Isolation Options</a:t>
          </a:r>
          <a:endParaRPr lang="en-GB" dirty="0"/>
        </a:p>
      </dgm:t>
    </dgm:pt>
    <dgm:pt modelId="{6C32C27F-DEDB-C94B-A448-540BB677C350}" type="parTrans" cxnId="{CB1716F9-D36A-6845-8F0A-4E4AFC72785D}">
      <dgm:prSet/>
      <dgm:spPr/>
      <dgm:t>
        <a:bodyPr/>
        <a:lstStyle/>
        <a:p>
          <a:endParaRPr lang="en-GB"/>
        </a:p>
      </dgm:t>
    </dgm:pt>
    <dgm:pt modelId="{A4B5D3E9-A193-9545-955C-55C46A880BA0}" type="sibTrans" cxnId="{CB1716F9-D36A-6845-8F0A-4E4AFC72785D}">
      <dgm:prSet/>
      <dgm:spPr/>
      <dgm:t>
        <a:bodyPr/>
        <a:lstStyle/>
        <a:p>
          <a:endParaRPr lang="en-GB"/>
        </a:p>
      </dgm:t>
    </dgm:pt>
    <dgm:pt modelId="{E18FEB14-AFE6-B54B-865A-2D65C676BBE0}">
      <dgm:prSet/>
      <dgm:spPr/>
      <dgm:t>
        <a:bodyPr/>
        <a:lstStyle/>
        <a:p>
          <a:r>
            <a:rPr lang="en-GB" dirty="0"/>
            <a:t>Tiered Storage</a:t>
          </a:r>
        </a:p>
      </dgm:t>
    </dgm:pt>
    <dgm:pt modelId="{60CB1C33-2498-CA4E-8792-98097D3B4A9A}" type="parTrans" cxnId="{32890893-80DA-6641-9C38-E3BAF85AF054}">
      <dgm:prSet/>
      <dgm:spPr/>
      <dgm:t>
        <a:bodyPr/>
        <a:lstStyle/>
        <a:p>
          <a:endParaRPr lang="en-GB"/>
        </a:p>
      </dgm:t>
    </dgm:pt>
    <dgm:pt modelId="{7806474E-D944-F740-9832-3887EC6FDA85}" type="sibTrans" cxnId="{32890893-80DA-6641-9C38-E3BAF85AF054}">
      <dgm:prSet/>
      <dgm:spPr/>
      <dgm:t>
        <a:bodyPr/>
        <a:lstStyle/>
        <a:p>
          <a:endParaRPr lang="en-GB"/>
        </a:p>
      </dgm:t>
    </dgm:pt>
    <dgm:pt modelId="{42B641C7-2E6F-DA46-8B2B-B23970B26963}">
      <dgm:prSet/>
      <dgm:spPr/>
      <dgm:t>
        <a:bodyPr/>
        <a:lstStyle/>
        <a:p>
          <a:r>
            <a:rPr lang="en-GB" dirty="0"/>
            <a:t>Geo Replication</a:t>
          </a:r>
        </a:p>
      </dgm:t>
    </dgm:pt>
    <dgm:pt modelId="{3FADEE6B-5124-4141-BB66-3ED0157F2CB5}" type="parTrans" cxnId="{2F9BE152-6013-134B-9254-37177F8410FA}">
      <dgm:prSet/>
      <dgm:spPr/>
      <dgm:t>
        <a:bodyPr/>
        <a:lstStyle/>
        <a:p>
          <a:endParaRPr lang="en-GB"/>
        </a:p>
      </dgm:t>
    </dgm:pt>
    <dgm:pt modelId="{2336E3CC-F3B6-C442-903F-99410CA9EFA1}" type="sibTrans" cxnId="{2F9BE152-6013-134B-9254-37177F8410FA}">
      <dgm:prSet/>
      <dgm:spPr/>
      <dgm:t>
        <a:bodyPr/>
        <a:lstStyle/>
        <a:p>
          <a:endParaRPr lang="en-GB"/>
        </a:p>
      </dgm:t>
    </dgm:pt>
    <dgm:pt modelId="{874C7A00-A4E8-EA40-8AB2-8E47E2DE5E62}">
      <dgm:prSet/>
      <dgm:spPr/>
      <dgm:t>
        <a:bodyPr/>
        <a:lstStyle/>
        <a:p>
          <a:r>
            <a:rPr lang="en-GB" dirty="0"/>
            <a:t>Auto Load Balancing</a:t>
          </a:r>
        </a:p>
      </dgm:t>
    </dgm:pt>
    <dgm:pt modelId="{2EB2E98D-CBB6-D149-A339-09D719BC0502}" type="parTrans" cxnId="{6F8A99E3-1B66-0147-83CE-9CDFB962B75F}">
      <dgm:prSet/>
      <dgm:spPr/>
      <dgm:t>
        <a:bodyPr/>
        <a:lstStyle/>
        <a:p>
          <a:endParaRPr lang="en-GB"/>
        </a:p>
      </dgm:t>
    </dgm:pt>
    <dgm:pt modelId="{0DB7B80A-53DE-4149-8052-D387B7912483}" type="sibTrans" cxnId="{6F8A99E3-1B66-0147-83CE-9CDFB962B75F}">
      <dgm:prSet/>
      <dgm:spPr/>
      <dgm:t>
        <a:bodyPr/>
        <a:lstStyle/>
        <a:p>
          <a:endParaRPr lang="en-GB"/>
        </a:p>
      </dgm:t>
    </dgm:pt>
    <dgm:pt modelId="{638380E6-6953-0B4E-B700-3029B5883EC9}" type="pres">
      <dgm:prSet presAssocID="{557E4731-ABA9-44E7-854A-336E19F3526A}" presName="diagram" presStyleCnt="0">
        <dgm:presLayoutVars>
          <dgm:dir/>
          <dgm:resizeHandles val="exact"/>
        </dgm:presLayoutVars>
      </dgm:prSet>
      <dgm:spPr/>
    </dgm:pt>
    <dgm:pt modelId="{0A5FD50C-D5F1-A747-99E5-7CF84300130E}" type="pres">
      <dgm:prSet presAssocID="{2B985DEB-6FBE-4C21-A0BA-F04DB2B29319}" presName="node" presStyleLbl="node1" presStyleIdx="0" presStyleCnt="9">
        <dgm:presLayoutVars>
          <dgm:bulletEnabled val="1"/>
        </dgm:presLayoutVars>
      </dgm:prSet>
      <dgm:spPr/>
    </dgm:pt>
    <dgm:pt modelId="{C767B4A0-0BFB-774D-945E-23DA92C516D2}" type="pres">
      <dgm:prSet presAssocID="{EC81A264-1365-4A1E-AEDF-E931424BCD92}" presName="sibTrans" presStyleCnt="0"/>
      <dgm:spPr/>
    </dgm:pt>
    <dgm:pt modelId="{E8E423C4-6A36-C043-9294-1B9A4B646CE4}" type="pres">
      <dgm:prSet presAssocID="{31C46883-DD92-437C-B7D8-D523725C0969}" presName="node" presStyleLbl="node1" presStyleIdx="1" presStyleCnt="9">
        <dgm:presLayoutVars>
          <dgm:bulletEnabled val="1"/>
        </dgm:presLayoutVars>
      </dgm:prSet>
      <dgm:spPr/>
    </dgm:pt>
    <dgm:pt modelId="{69F01BC4-70E9-E449-991A-EAD5CD5E344F}" type="pres">
      <dgm:prSet presAssocID="{2FA1B833-F4C6-4D08-B837-A224B79C2FCE}" presName="sibTrans" presStyleCnt="0"/>
      <dgm:spPr/>
    </dgm:pt>
    <dgm:pt modelId="{57D3ED0A-9653-7347-A3EA-386B7E58BCBA}" type="pres">
      <dgm:prSet presAssocID="{85299A1F-907F-48EA-ABF7-EE8B055C48FA}" presName="node" presStyleLbl="node1" presStyleIdx="2" presStyleCnt="9">
        <dgm:presLayoutVars>
          <dgm:bulletEnabled val="1"/>
        </dgm:presLayoutVars>
      </dgm:prSet>
      <dgm:spPr/>
    </dgm:pt>
    <dgm:pt modelId="{EE2F99C0-793E-154E-9A2C-2CF41E693C0C}" type="pres">
      <dgm:prSet presAssocID="{7796091B-DD1E-42E6-8CF5-E2F0A749AF49}" presName="sibTrans" presStyleCnt="0"/>
      <dgm:spPr/>
    </dgm:pt>
    <dgm:pt modelId="{633EE7F6-EAC9-C642-B265-945CB7E55762}" type="pres">
      <dgm:prSet presAssocID="{EF2B61D9-4842-4276-BEB0-05E7AF30BB07}" presName="node" presStyleLbl="node1" presStyleIdx="3" presStyleCnt="9">
        <dgm:presLayoutVars>
          <dgm:bulletEnabled val="1"/>
        </dgm:presLayoutVars>
      </dgm:prSet>
      <dgm:spPr/>
    </dgm:pt>
    <dgm:pt modelId="{8323006D-D1B9-EC45-B7AC-3494CD64D43E}" type="pres">
      <dgm:prSet presAssocID="{47DBA25A-ABAC-41F7-A14A-A88E935F5870}" presName="sibTrans" presStyleCnt="0"/>
      <dgm:spPr/>
    </dgm:pt>
    <dgm:pt modelId="{EF1BB8C4-817E-3C4A-9F65-38A86D871197}" type="pres">
      <dgm:prSet presAssocID="{82382B0E-EBDC-4589-8038-6EE1B2E87494}" presName="node" presStyleLbl="node1" presStyleIdx="4" presStyleCnt="9">
        <dgm:presLayoutVars>
          <dgm:bulletEnabled val="1"/>
        </dgm:presLayoutVars>
      </dgm:prSet>
      <dgm:spPr/>
    </dgm:pt>
    <dgm:pt modelId="{124A6756-99AF-D545-996D-649D85112B4E}" type="pres">
      <dgm:prSet presAssocID="{AFB64E6F-CB4E-4559-82C5-E5260B101624}" presName="sibTrans" presStyleCnt="0"/>
      <dgm:spPr/>
    </dgm:pt>
    <dgm:pt modelId="{9CA2D612-2A2D-8546-8BB5-39230F442DC2}" type="pres">
      <dgm:prSet presAssocID="{41F06059-71AD-FF47-B5BF-22EFE67BCBD4}" presName="node" presStyleLbl="node1" presStyleIdx="5" presStyleCnt="9">
        <dgm:presLayoutVars>
          <dgm:bulletEnabled val="1"/>
        </dgm:presLayoutVars>
      </dgm:prSet>
      <dgm:spPr/>
    </dgm:pt>
    <dgm:pt modelId="{DA753716-3339-354D-A9F7-96549416934B}" type="pres">
      <dgm:prSet presAssocID="{A4B5D3E9-A193-9545-955C-55C46A880BA0}" presName="sibTrans" presStyleCnt="0"/>
      <dgm:spPr/>
    </dgm:pt>
    <dgm:pt modelId="{38C4E1D4-ADB5-4245-AD27-E15A538C45BD}" type="pres">
      <dgm:prSet presAssocID="{E18FEB14-AFE6-B54B-865A-2D65C676BBE0}" presName="node" presStyleLbl="node1" presStyleIdx="6" presStyleCnt="9">
        <dgm:presLayoutVars>
          <dgm:bulletEnabled val="1"/>
        </dgm:presLayoutVars>
      </dgm:prSet>
      <dgm:spPr/>
    </dgm:pt>
    <dgm:pt modelId="{DBDBAC66-1478-9648-BB32-C5BD1638A120}" type="pres">
      <dgm:prSet presAssocID="{7806474E-D944-F740-9832-3887EC6FDA85}" presName="sibTrans" presStyleCnt="0"/>
      <dgm:spPr/>
    </dgm:pt>
    <dgm:pt modelId="{C55A3217-6C95-7B46-9EF6-4BDD05E3308A}" type="pres">
      <dgm:prSet presAssocID="{42B641C7-2E6F-DA46-8B2B-B23970B26963}" presName="node" presStyleLbl="node1" presStyleIdx="7" presStyleCnt="9">
        <dgm:presLayoutVars>
          <dgm:bulletEnabled val="1"/>
        </dgm:presLayoutVars>
      </dgm:prSet>
      <dgm:spPr/>
    </dgm:pt>
    <dgm:pt modelId="{1DBC8677-BFDB-FF4D-A8C2-72C08D40DECC}" type="pres">
      <dgm:prSet presAssocID="{2336E3CC-F3B6-C442-903F-99410CA9EFA1}" presName="sibTrans" presStyleCnt="0"/>
      <dgm:spPr/>
    </dgm:pt>
    <dgm:pt modelId="{0682DFEE-EE4E-AE4D-8C4E-C90845C09998}" type="pres">
      <dgm:prSet presAssocID="{874C7A00-A4E8-EA40-8AB2-8E47E2DE5E62}" presName="node" presStyleLbl="node1" presStyleIdx="8" presStyleCnt="9">
        <dgm:presLayoutVars>
          <dgm:bulletEnabled val="1"/>
        </dgm:presLayoutVars>
      </dgm:prSet>
      <dgm:spPr/>
    </dgm:pt>
  </dgm:ptLst>
  <dgm:cxnLst>
    <dgm:cxn modelId="{A3091D2A-5E2B-7644-B61A-7F3B0E89655D}" type="presOf" srcId="{82382B0E-EBDC-4589-8038-6EE1B2E87494}" destId="{EF1BB8C4-817E-3C4A-9F65-38A86D871197}" srcOrd="0" destOrd="0" presId="urn:microsoft.com/office/officeart/2005/8/layout/default"/>
    <dgm:cxn modelId="{541BB65C-27BF-D844-9738-1241CA4C80B0}" type="presOf" srcId="{874C7A00-A4E8-EA40-8AB2-8E47E2DE5E62}" destId="{0682DFEE-EE4E-AE4D-8C4E-C90845C09998}" srcOrd="0" destOrd="0" presId="urn:microsoft.com/office/officeart/2005/8/layout/default"/>
    <dgm:cxn modelId="{2BD8F266-2C45-2048-A639-F399DD0E63DE}" type="presOf" srcId="{2B985DEB-6FBE-4C21-A0BA-F04DB2B29319}" destId="{0A5FD50C-D5F1-A747-99E5-7CF84300130E}" srcOrd="0" destOrd="0" presId="urn:microsoft.com/office/officeart/2005/8/layout/default"/>
    <dgm:cxn modelId="{B371414A-63BD-3F44-AC77-1C06809C465F}" type="presOf" srcId="{EF2B61D9-4842-4276-BEB0-05E7AF30BB07}" destId="{633EE7F6-EAC9-C642-B265-945CB7E55762}" srcOrd="0" destOrd="0" presId="urn:microsoft.com/office/officeart/2005/8/layout/default"/>
    <dgm:cxn modelId="{EF856B71-473D-454E-9FA7-6B57DDBDA190}" type="presOf" srcId="{42B641C7-2E6F-DA46-8B2B-B23970B26963}" destId="{C55A3217-6C95-7B46-9EF6-4BDD05E3308A}" srcOrd="0" destOrd="0" presId="urn:microsoft.com/office/officeart/2005/8/layout/default"/>
    <dgm:cxn modelId="{2F9BE152-6013-134B-9254-37177F8410FA}" srcId="{557E4731-ABA9-44E7-854A-336E19F3526A}" destId="{42B641C7-2E6F-DA46-8B2B-B23970B26963}" srcOrd="7" destOrd="0" parTransId="{3FADEE6B-5124-4141-BB66-3ED0157F2CB5}" sibTransId="{2336E3CC-F3B6-C442-903F-99410CA9EFA1}"/>
    <dgm:cxn modelId="{232B157A-05C1-3547-BDFD-3DE979DC54C3}" type="presOf" srcId="{31C46883-DD92-437C-B7D8-D523725C0969}" destId="{E8E423C4-6A36-C043-9294-1B9A4B646CE4}" srcOrd="0" destOrd="0" presId="urn:microsoft.com/office/officeart/2005/8/layout/default"/>
    <dgm:cxn modelId="{A76FCB5A-9470-F448-AB83-25F6AC180A8F}" type="presOf" srcId="{E18FEB14-AFE6-B54B-865A-2D65C676BBE0}" destId="{38C4E1D4-ADB5-4245-AD27-E15A538C45BD}" srcOrd="0" destOrd="0" presId="urn:microsoft.com/office/officeart/2005/8/layout/default"/>
    <dgm:cxn modelId="{5A7F9E83-8202-2748-BFF4-86B38C7CCFA7}" type="presOf" srcId="{85299A1F-907F-48EA-ABF7-EE8B055C48FA}" destId="{57D3ED0A-9653-7347-A3EA-386B7E58BCBA}" srcOrd="0" destOrd="0" presId="urn:microsoft.com/office/officeart/2005/8/layout/default"/>
    <dgm:cxn modelId="{32890893-80DA-6641-9C38-E3BAF85AF054}" srcId="{557E4731-ABA9-44E7-854A-336E19F3526A}" destId="{E18FEB14-AFE6-B54B-865A-2D65C676BBE0}" srcOrd="6" destOrd="0" parTransId="{60CB1C33-2498-CA4E-8792-98097D3B4A9A}" sibTransId="{7806474E-D944-F740-9832-3887EC6FDA85}"/>
    <dgm:cxn modelId="{989B4A97-762E-4518-8C87-A580B8DC118B}" srcId="{557E4731-ABA9-44E7-854A-336E19F3526A}" destId="{2B985DEB-6FBE-4C21-A0BA-F04DB2B29319}" srcOrd="0" destOrd="0" parTransId="{925E2F64-BEA5-462E-A4E2-C70AD5D5C3CF}" sibTransId="{EC81A264-1365-4A1E-AEDF-E931424BCD92}"/>
    <dgm:cxn modelId="{5F72FBA5-6524-4D61-8664-E7FB5CEF537D}" srcId="{557E4731-ABA9-44E7-854A-336E19F3526A}" destId="{EF2B61D9-4842-4276-BEB0-05E7AF30BB07}" srcOrd="3" destOrd="0" parTransId="{5FFD6AD2-3EB3-4485-972E-289F71693D5E}" sibTransId="{47DBA25A-ABAC-41F7-A14A-A88E935F5870}"/>
    <dgm:cxn modelId="{8CAFF9A7-D042-4FA9-A7B8-5436EBF84433}" srcId="{557E4731-ABA9-44E7-854A-336E19F3526A}" destId="{82382B0E-EBDC-4589-8038-6EE1B2E87494}" srcOrd="4" destOrd="0" parTransId="{5BC2CAD5-4D62-4AEC-9A7A-B3223F1D20DC}" sibTransId="{AFB64E6F-CB4E-4559-82C5-E5260B101624}"/>
    <dgm:cxn modelId="{615CFBB4-A188-49F6-8424-FA5DEC1BCFBA}" srcId="{557E4731-ABA9-44E7-854A-336E19F3526A}" destId="{31C46883-DD92-437C-B7D8-D523725C0969}" srcOrd="1" destOrd="0" parTransId="{F3F7F367-9061-409C-9223-AD7C29777C8F}" sibTransId="{2FA1B833-F4C6-4D08-B837-A224B79C2FCE}"/>
    <dgm:cxn modelId="{B3AAA4C3-DB4A-A34A-800F-9461F42D4614}" type="presOf" srcId="{41F06059-71AD-FF47-B5BF-22EFE67BCBD4}" destId="{9CA2D612-2A2D-8546-8BB5-39230F442DC2}" srcOrd="0" destOrd="0" presId="urn:microsoft.com/office/officeart/2005/8/layout/default"/>
    <dgm:cxn modelId="{6F8A99E3-1B66-0147-83CE-9CDFB962B75F}" srcId="{557E4731-ABA9-44E7-854A-336E19F3526A}" destId="{874C7A00-A4E8-EA40-8AB2-8E47E2DE5E62}" srcOrd="8" destOrd="0" parTransId="{2EB2E98D-CBB6-D149-A339-09D719BC0502}" sibTransId="{0DB7B80A-53DE-4149-8052-D387B7912483}"/>
    <dgm:cxn modelId="{73F08DE5-00BF-7042-9DE3-4C167F54CC80}" type="presOf" srcId="{557E4731-ABA9-44E7-854A-336E19F3526A}" destId="{638380E6-6953-0B4E-B700-3029B5883EC9}" srcOrd="0" destOrd="0" presId="urn:microsoft.com/office/officeart/2005/8/layout/default"/>
    <dgm:cxn modelId="{00F423F2-884E-45CF-8276-E3334B8E9C72}" srcId="{557E4731-ABA9-44E7-854A-336E19F3526A}" destId="{85299A1F-907F-48EA-ABF7-EE8B055C48FA}" srcOrd="2" destOrd="0" parTransId="{F3D22662-1688-416B-BBB8-316BA04B36CB}" sibTransId="{7796091B-DD1E-42E6-8CF5-E2F0A749AF49}"/>
    <dgm:cxn modelId="{CB1716F9-D36A-6845-8F0A-4E4AFC72785D}" srcId="{557E4731-ABA9-44E7-854A-336E19F3526A}" destId="{41F06059-71AD-FF47-B5BF-22EFE67BCBD4}" srcOrd="5" destOrd="0" parTransId="{6C32C27F-DEDB-C94B-A448-540BB677C350}" sibTransId="{A4B5D3E9-A193-9545-955C-55C46A880BA0}"/>
    <dgm:cxn modelId="{C948BA20-17B1-9343-A3E7-F414C12C21AB}" type="presParOf" srcId="{638380E6-6953-0B4E-B700-3029B5883EC9}" destId="{0A5FD50C-D5F1-A747-99E5-7CF84300130E}" srcOrd="0" destOrd="0" presId="urn:microsoft.com/office/officeart/2005/8/layout/default"/>
    <dgm:cxn modelId="{9FCEE6D0-AA49-FC4E-A659-6CC0CDACA766}" type="presParOf" srcId="{638380E6-6953-0B4E-B700-3029B5883EC9}" destId="{C767B4A0-0BFB-774D-945E-23DA92C516D2}" srcOrd="1" destOrd="0" presId="urn:microsoft.com/office/officeart/2005/8/layout/default"/>
    <dgm:cxn modelId="{9656A64D-38B2-4549-A60F-BF28810C06F3}" type="presParOf" srcId="{638380E6-6953-0B4E-B700-3029B5883EC9}" destId="{E8E423C4-6A36-C043-9294-1B9A4B646CE4}" srcOrd="2" destOrd="0" presId="urn:microsoft.com/office/officeart/2005/8/layout/default"/>
    <dgm:cxn modelId="{31AEFF4D-2BCB-1C47-A058-5CD6ECC56198}" type="presParOf" srcId="{638380E6-6953-0B4E-B700-3029B5883EC9}" destId="{69F01BC4-70E9-E449-991A-EAD5CD5E344F}" srcOrd="3" destOrd="0" presId="urn:microsoft.com/office/officeart/2005/8/layout/default"/>
    <dgm:cxn modelId="{FE8AC3E8-0859-F540-9B62-FC68935F2F56}" type="presParOf" srcId="{638380E6-6953-0B4E-B700-3029B5883EC9}" destId="{57D3ED0A-9653-7347-A3EA-386B7E58BCBA}" srcOrd="4" destOrd="0" presId="urn:microsoft.com/office/officeart/2005/8/layout/default"/>
    <dgm:cxn modelId="{9F35E2E2-64D3-264C-8F91-AD1A545641F2}" type="presParOf" srcId="{638380E6-6953-0B4E-B700-3029B5883EC9}" destId="{EE2F99C0-793E-154E-9A2C-2CF41E693C0C}" srcOrd="5" destOrd="0" presId="urn:microsoft.com/office/officeart/2005/8/layout/default"/>
    <dgm:cxn modelId="{252DB42E-2B57-5C4D-8DBB-683618ACDCF6}" type="presParOf" srcId="{638380E6-6953-0B4E-B700-3029B5883EC9}" destId="{633EE7F6-EAC9-C642-B265-945CB7E55762}" srcOrd="6" destOrd="0" presId="urn:microsoft.com/office/officeart/2005/8/layout/default"/>
    <dgm:cxn modelId="{5C94C4F4-40B3-D447-96E3-26D16F933612}" type="presParOf" srcId="{638380E6-6953-0B4E-B700-3029B5883EC9}" destId="{8323006D-D1B9-EC45-B7AC-3494CD64D43E}" srcOrd="7" destOrd="0" presId="urn:microsoft.com/office/officeart/2005/8/layout/default"/>
    <dgm:cxn modelId="{338BF22B-D633-C24C-A56C-BA8ABEFA449A}" type="presParOf" srcId="{638380E6-6953-0B4E-B700-3029B5883EC9}" destId="{EF1BB8C4-817E-3C4A-9F65-38A86D871197}" srcOrd="8" destOrd="0" presId="urn:microsoft.com/office/officeart/2005/8/layout/default"/>
    <dgm:cxn modelId="{754E1462-5C08-2746-B6EE-E837620E2C39}" type="presParOf" srcId="{638380E6-6953-0B4E-B700-3029B5883EC9}" destId="{124A6756-99AF-D545-996D-649D85112B4E}" srcOrd="9" destOrd="0" presId="urn:microsoft.com/office/officeart/2005/8/layout/default"/>
    <dgm:cxn modelId="{3DB66F48-E8AA-B146-836C-00C213A9C944}" type="presParOf" srcId="{638380E6-6953-0B4E-B700-3029B5883EC9}" destId="{9CA2D612-2A2D-8546-8BB5-39230F442DC2}" srcOrd="10" destOrd="0" presId="urn:microsoft.com/office/officeart/2005/8/layout/default"/>
    <dgm:cxn modelId="{BF6909C9-FA7A-064B-A242-B0244E610C46}" type="presParOf" srcId="{638380E6-6953-0B4E-B700-3029B5883EC9}" destId="{DA753716-3339-354D-A9F7-96549416934B}" srcOrd="11" destOrd="0" presId="urn:microsoft.com/office/officeart/2005/8/layout/default"/>
    <dgm:cxn modelId="{F353E418-444E-1C47-83F0-F644264F44F8}" type="presParOf" srcId="{638380E6-6953-0B4E-B700-3029B5883EC9}" destId="{38C4E1D4-ADB5-4245-AD27-E15A538C45BD}" srcOrd="12" destOrd="0" presId="urn:microsoft.com/office/officeart/2005/8/layout/default"/>
    <dgm:cxn modelId="{75BEABAA-C764-074B-9923-25CEA5379E67}" type="presParOf" srcId="{638380E6-6953-0B4E-B700-3029B5883EC9}" destId="{DBDBAC66-1478-9648-BB32-C5BD1638A120}" srcOrd="13" destOrd="0" presId="urn:microsoft.com/office/officeart/2005/8/layout/default"/>
    <dgm:cxn modelId="{701D3A0E-F96B-A04E-8834-7FA702E2346E}" type="presParOf" srcId="{638380E6-6953-0B4E-B700-3029B5883EC9}" destId="{C55A3217-6C95-7B46-9EF6-4BDD05E3308A}" srcOrd="14" destOrd="0" presId="urn:microsoft.com/office/officeart/2005/8/layout/default"/>
    <dgm:cxn modelId="{A67E7FA7-765E-8640-9B03-5E586272F4FA}" type="presParOf" srcId="{638380E6-6953-0B4E-B700-3029B5883EC9}" destId="{1DBC8677-BFDB-FF4D-A8C2-72C08D40DECC}" srcOrd="15" destOrd="0" presId="urn:microsoft.com/office/officeart/2005/8/layout/default"/>
    <dgm:cxn modelId="{F0FF7AC0-7987-A648-82F1-03A91E8B8584}" type="presParOf" srcId="{638380E6-6953-0B4E-B700-3029B5883EC9}" destId="{0682DFEE-EE4E-AE4D-8C4E-C90845C0999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E4731-ABA9-44E7-854A-336E19F3526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985DEB-6FBE-4C21-A0BA-F04DB2B29319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925E2F64-BEA5-462E-A4E2-C70AD5D5C3CF}" type="parTrans" cxnId="{989B4A97-762E-4518-8C87-A580B8DC118B}">
      <dgm:prSet/>
      <dgm:spPr/>
      <dgm:t>
        <a:bodyPr/>
        <a:lstStyle/>
        <a:p>
          <a:endParaRPr lang="en-US"/>
        </a:p>
      </dgm:t>
    </dgm:pt>
    <dgm:pt modelId="{EC81A264-1365-4A1E-AEDF-E931424BCD92}" type="sibTrans" cxnId="{989B4A97-762E-4518-8C87-A580B8DC118B}">
      <dgm:prSet/>
      <dgm:spPr/>
      <dgm:t>
        <a:bodyPr/>
        <a:lstStyle/>
        <a:p>
          <a:endParaRPr lang="en-US"/>
        </a:p>
      </dgm:t>
    </dgm:pt>
    <dgm:pt modelId="{31C46883-DD92-437C-B7D8-D523725C0969}">
      <dgm:prSet/>
      <dgm:spPr/>
      <dgm:t>
        <a:bodyPr/>
        <a:lstStyle/>
        <a:p>
          <a:r>
            <a:rPr lang="en-US" dirty="0"/>
            <a:t>Apache 2.0 License</a:t>
          </a:r>
        </a:p>
      </dgm:t>
    </dgm:pt>
    <dgm:pt modelId="{F3F7F367-9061-409C-9223-AD7C29777C8F}" type="parTrans" cxnId="{615CFBB4-A188-49F6-8424-FA5DEC1BCFBA}">
      <dgm:prSet/>
      <dgm:spPr/>
      <dgm:t>
        <a:bodyPr/>
        <a:lstStyle/>
        <a:p>
          <a:endParaRPr lang="en-US"/>
        </a:p>
      </dgm:t>
    </dgm:pt>
    <dgm:pt modelId="{2FA1B833-F4C6-4D08-B837-A224B79C2FCE}" type="sibTrans" cxnId="{615CFBB4-A188-49F6-8424-FA5DEC1BCFBA}">
      <dgm:prSet/>
      <dgm:spPr/>
      <dgm:t>
        <a:bodyPr/>
        <a:lstStyle/>
        <a:p>
          <a:endParaRPr lang="en-US"/>
        </a:p>
      </dgm:t>
    </dgm:pt>
    <dgm:pt modelId="{EF2B61D9-4842-4276-BEB0-05E7AF30BB07}">
      <dgm:prSet/>
      <dgm:spPr/>
      <dgm:t>
        <a:bodyPr/>
        <a:lstStyle/>
        <a:p>
          <a:r>
            <a:rPr lang="en-US" dirty="0"/>
            <a:t>Multi-tenancy</a:t>
          </a:r>
        </a:p>
      </dgm:t>
    </dgm:pt>
    <dgm:pt modelId="{5FFD6AD2-3EB3-4485-972E-289F71693D5E}" type="parTrans" cxnId="{5F72FBA5-6524-4D61-8664-E7FB5CEF537D}">
      <dgm:prSet/>
      <dgm:spPr/>
      <dgm:t>
        <a:bodyPr/>
        <a:lstStyle/>
        <a:p>
          <a:endParaRPr lang="en-US"/>
        </a:p>
      </dgm:t>
    </dgm:pt>
    <dgm:pt modelId="{47DBA25A-ABAC-41F7-A14A-A88E935F5870}" type="sibTrans" cxnId="{5F72FBA5-6524-4D61-8664-E7FB5CEF537D}">
      <dgm:prSet/>
      <dgm:spPr/>
      <dgm:t>
        <a:bodyPr/>
        <a:lstStyle/>
        <a:p>
          <a:endParaRPr lang="en-US"/>
        </a:p>
      </dgm:t>
    </dgm:pt>
    <dgm:pt modelId="{85299A1F-907F-48EA-ABF7-EE8B055C48FA}">
      <dgm:prSet/>
      <dgm:spPr/>
      <dgm:t>
        <a:bodyPr/>
        <a:lstStyle/>
        <a:p>
          <a:r>
            <a:rPr lang="en-US" dirty="0"/>
            <a:t>Unified Streaming &amp; Queuing</a:t>
          </a:r>
        </a:p>
      </dgm:t>
    </dgm:pt>
    <dgm:pt modelId="{F3D22662-1688-416B-BBB8-316BA04B36CB}" type="parTrans" cxnId="{00F423F2-884E-45CF-8276-E3334B8E9C72}">
      <dgm:prSet/>
      <dgm:spPr/>
      <dgm:t>
        <a:bodyPr/>
        <a:lstStyle/>
        <a:p>
          <a:endParaRPr lang="en-US"/>
        </a:p>
      </dgm:t>
    </dgm:pt>
    <dgm:pt modelId="{7796091B-DD1E-42E6-8CF5-E2F0A749AF49}" type="sibTrans" cxnId="{00F423F2-884E-45CF-8276-E3334B8E9C72}">
      <dgm:prSet/>
      <dgm:spPr/>
      <dgm:t>
        <a:bodyPr/>
        <a:lstStyle/>
        <a:p>
          <a:endParaRPr lang="en-US"/>
        </a:p>
      </dgm:t>
    </dgm:pt>
    <dgm:pt modelId="{82382B0E-EBDC-4589-8038-6EE1B2E87494}">
      <dgm:prSet/>
      <dgm:spPr/>
      <dgm:t>
        <a:bodyPr/>
        <a:lstStyle/>
        <a:p>
          <a:r>
            <a:rPr lang="en-US" dirty="0"/>
            <a:t>Built for the cloud</a:t>
          </a:r>
        </a:p>
      </dgm:t>
    </dgm:pt>
    <dgm:pt modelId="{5BC2CAD5-4D62-4AEC-9A7A-B3223F1D20DC}" type="parTrans" cxnId="{8CAFF9A7-D042-4FA9-A7B8-5436EBF84433}">
      <dgm:prSet/>
      <dgm:spPr/>
      <dgm:t>
        <a:bodyPr/>
        <a:lstStyle/>
        <a:p>
          <a:endParaRPr lang="en-US"/>
        </a:p>
      </dgm:t>
    </dgm:pt>
    <dgm:pt modelId="{AFB64E6F-CB4E-4559-82C5-E5260B101624}" type="sibTrans" cxnId="{8CAFF9A7-D042-4FA9-A7B8-5436EBF84433}">
      <dgm:prSet/>
      <dgm:spPr/>
      <dgm:t>
        <a:bodyPr/>
        <a:lstStyle/>
        <a:p>
          <a:endParaRPr lang="en-US"/>
        </a:p>
      </dgm:t>
    </dgm:pt>
    <dgm:pt modelId="{41F06059-71AD-FF47-B5BF-22EFE67BCBD4}">
      <dgm:prSet/>
      <dgm:spPr/>
      <dgm:t>
        <a:bodyPr/>
        <a:lstStyle/>
        <a:p>
          <a:r>
            <a:rPr lang="en-US"/>
            <a:t>Isolation Options</a:t>
          </a:r>
          <a:endParaRPr lang="en-GB" dirty="0"/>
        </a:p>
      </dgm:t>
    </dgm:pt>
    <dgm:pt modelId="{6C32C27F-DEDB-C94B-A448-540BB677C350}" type="parTrans" cxnId="{CB1716F9-D36A-6845-8F0A-4E4AFC72785D}">
      <dgm:prSet/>
      <dgm:spPr/>
      <dgm:t>
        <a:bodyPr/>
        <a:lstStyle/>
        <a:p>
          <a:endParaRPr lang="en-GB"/>
        </a:p>
      </dgm:t>
    </dgm:pt>
    <dgm:pt modelId="{A4B5D3E9-A193-9545-955C-55C46A880BA0}" type="sibTrans" cxnId="{CB1716F9-D36A-6845-8F0A-4E4AFC72785D}">
      <dgm:prSet/>
      <dgm:spPr/>
      <dgm:t>
        <a:bodyPr/>
        <a:lstStyle/>
        <a:p>
          <a:endParaRPr lang="en-GB"/>
        </a:p>
      </dgm:t>
    </dgm:pt>
    <dgm:pt modelId="{E18FEB14-AFE6-B54B-865A-2D65C676BBE0}">
      <dgm:prSet/>
      <dgm:spPr/>
      <dgm:t>
        <a:bodyPr/>
        <a:lstStyle/>
        <a:p>
          <a:r>
            <a:rPr lang="en-GB" dirty="0"/>
            <a:t>Tiered Storage</a:t>
          </a:r>
        </a:p>
      </dgm:t>
    </dgm:pt>
    <dgm:pt modelId="{60CB1C33-2498-CA4E-8792-98097D3B4A9A}" type="parTrans" cxnId="{32890893-80DA-6641-9C38-E3BAF85AF054}">
      <dgm:prSet/>
      <dgm:spPr/>
      <dgm:t>
        <a:bodyPr/>
        <a:lstStyle/>
        <a:p>
          <a:endParaRPr lang="en-GB"/>
        </a:p>
      </dgm:t>
    </dgm:pt>
    <dgm:pt modelId="{7806474E-D944-F740-9832-3887EC6FDA85}" type="sibTrans" cxnId="{32890893-80DA-6641-9C38-E3BAF85AF054}">
      <dgm:prSet/>
      <dgm:spPr/>
      <dgm:t>
        <a:bodyPr/>
        <a:lstStyle/>
        <a:p>
          <a:endParaRPr lang="en-GB"/>
        </a:p>
      </dgm:t>
    </dgm:pt>
    <dgm:pt modelId="{42B641C7-2E6F-DA46-8B2B-B23970B26963}">
      <dgm:prSet/>
      <dgm:spPr/>
      <dgm:t>
        <a:bodyPr/>
        <a:lstStyle/>
        <a:p>
          <a:r>
            <a:rPr lang="en-GB" dirty="0"/>
            <a:t>Geo Replication</a:t>
          </a:r>
        </a:p>
      </dgm:t>
    </dgm:pt>
    <dgm:pt modelId="{3FADEE6B-5124-4141-BB66-3ED0157F2CB5}" type="parTrans" cxnId="{2F9BE152-6013-134B-9254-37177F8410FA}">
      <dgm:prSet/>
      <dgm:spPr/>
      <dgm:t>
        <a:bodyPr/>
        <a:lstStyle/>
        <a:p>
          <a:endParaRPr lang="en-GB"/>
        </a:p>
      </dgm:t>
    </dgm:pt>
    <dgm:pt modelId="{2336E3CC-F3B6-C442-903F-99410CA9EFA1}" type="sibTrans" cxnId="{2F9BE152-6013-134B-9254-37177F8410FA}">
      <dgm:prSet/>
      <dgm:spPr/>
      <dgm:t>
        <a:bodyPr/>
        <a:lstStyle/>
        <a:p>
          <a:endParaRPr lang="en-GB"/>
        </a:p>
      </dgm:t>
    </dgm:pt>
    <dgm:pt modelId="{874C7A00-A4E8-EA40-8AB2-8E47E2DE5E62}">
      <dgm:prSet/>
      <dgm:spPr/>
      <dgm:t>
        <a:bodyPr/>
        <a:lstStyle/>
        <a:p>
          <a:r>
            <a:rPr lang="en-GB" dirty="0"/>
            <a:t>Auto Load Balancing</a:t>
          </a:r>
        </a:p>
      </dgm:t>
    </dgm:pt>
    <dgm:pt modelId="{2EB2E98D-CBB6-D149-A339-09D719BC0502}" type="parTrans" cxnId="{6F8A99E3-1B66-0147-83CE-9CDFB962B75F}">
      <dgm:prSet/>
      <dgm:spPr/>
      <dgm:t>
        <a:bodyPr/>
        <a:lstStyle/>
        <a:p>
          <a:endParaRPr lang="en-GB"/>
        </a:p>
      </dgm:t>
    </dgm:pt>
    <dgm:pt modelId="{0DB7B80A-53DE-4149-8052-D387B7912483}" type="sibTrans" cxnId="{6F8A99E3-1B66-0147-83CE-9CDFB962B75F}">
      <dgm:prSet/>
      <dgm:spPr/>
      <dgm:t>
        <a:bodyPr/>
        <a:lstStyle/>
        <a:p>
          <a:endParaRPr lang="en-GB"/>
        </a:p>
      </dgm:t>
    </dgm:pt>
    <dgm:pt modelId="{638380E6-6953-0B4E-B700-3029B5883EC9}" type="pres">
      <dgm:prSet presAssocID="{557E4731-ABA9-44E7-854A-336E19F3526A}" presName="diagram" presStyleCnt="0">
        <dgm:presLayoutVars>
          <dgm:dir/>
          <dgm:resizeHandles val="exact"/>
        </dgm:presLayoutVars>
      </dgm:prSet>
      <dgm:spPr/>
    </dgm:pt>
    <dgm:pt modelId="{0A5FD50C-D5F1-A747-99E5-7CF84300130E}" type="pres">
      <dgm:prSet presAssocID="{2B985DEB-6FBE-4C21-A0BA-F04DB2B29319}" presName="node" presStyleLbl="node1" presStyleIdx="0" presStyleCnt="9">
        <dgm:presLayoutVars>
          <dgm:bulletEnabled val="1"/>
        </dgm:presLayoutVars>
      </dgm:prSet>
      <dgm:spPr/>
    </dgm:pt>
    <dgm:pt modelId="{C767B4A0-0BFB-774D-945E-23DA92C516D2}" type="pres">
      <dgm:prSet presAssocID="{EC81A264-1365-4A1E-AEDF-E931424BCD92}" presName="sibTrans" presStyleCnt="0"/>
      <dgm:spPr/>
    </dgm:pt>
    <dgm:pt modelId="{E8E423C4-6A36-C043-9294-1B9A4B646CE4}" type="pres">
      <dgm:prSet presAssocID="{31C46883-DD92-437C-B7D8-D523725C0969}" presName="node" presStyleLbl="node1" presStyleIdx="1" presStyleCnt="9">
        <dgm:presLayoutVars>
          <dgm:bulletEnabled val="1"/>
        </dgm:presLayoutVars>
      </dgm:prSet>
      <dgm:spPr/>
    </dgm:pt>
    <dgm:pt modelId="{69F01BC4-70E9-E449-991A-EAD5CD5E344F}" type="pres">
      <dgm:prSet presAssocID="{2FA1B833-F4C6-4D08-B837-A224B79C2FCE}" presName="sibTrans" presStyleCnt="0"/>
      <dgm:spPr/>
    </dgm:pt>
    <dgm:pt modelId="{57D3ED0A-9653-7347-A3EA-386B7E58BCBA}" type="pres">
      <dgm:prSet presAssocID="{85299A1F-907F-48EA-ABF7-EE8B055C48FA}" presName="node" presStyleLbl="node1" presStyleIdx="2" presStyleCnt="9">
        <dgm:presLayoutVars>
          <dgm:bulletEnabled val="1"/>
        </dgm:presLayoutVars>
      </dgm:prSet>
      <dgm:spPr/>
    </dgm:pt>
    <dgm:pt modelId="{EE2F99C0-793E-154E-9A2C-2CF41E693C0C}" type="pres">
      <dgm:prSet presAssocID="{7796091B-DD1E-42E6-8CF5-E2F0A749AF49}" presName="sibTrans" presStyleCnt="0"/>
      <dgm:spPr/>
    </dgm:pt>
    <dgm:pt modelId="{633EE7F6-EAC9-C642-B265-945CB7E55762}" type="pres">
      <dgm:prSet presAssocID="{EF2B61D9-4842-4276-BEB0-05E7AF30BB07}" presName="node" presStyleLbl="node1" presStyleIdx="3" presStyleCnt="9">
        <dgm:presLayoutVars>
          <dgm:bulletEnabled val="1"/>
        </dgm:presLayoutVars>
      </dgm:prSet>
      <dgm:spPr/>
    </dgm:pt>
    <dgm:pt modelId="{8323006D-D1B9-EC45-B7AC-3494CD64D43E}" type="pres">
      <dgm:prSet presAssocID="{47DBA25A-ABAC-41F7-A14A-A88E935F5870}" presName="sibTrans" presStyleCnt="0"/>
      <dgm:spPr/>
    </dgm:pt>
    <dgm:pt modelId="{EF1BB8C4-817E-3C4A-9F65-38A86D871197}" type="pres">
      <dgm:prSet presAssocID="{82382B0E-EBDC-4589-8038-6EE1B2E87494}" presName="node" presStyleLbl="node1" presStyleIdx="4" presStyleCnt="9">
        <dgm:presLayoutVars>
          <dgm:bulletEnabled val="1"/>
        </dgm:presLayoutVars>
      </dgm:prSet>
      <dgm:spPr/>
    </dgm:pt>
    <dgm:pt modelId="{124A6756-99AF-D545-996D-649D85112B4E}" type="pres">
      <dgm:prSet presAssocID="{AFB64E6F-CB4E-4559-82C5-E5260B101624}" presName="sibTrans" presStyleCnt="0"/>
      <dgm:spPr/>
    </dgm:pt>
    <dgm:pt modelId="{9CA2D612-2A2D-8546-8BB5-39230F442DC2}" type="pres">
      <dgm:prSet presAssocID="{41F06059-71AD-FF47-B5BF-22EFE67BCBD4}" presName="node" presStyleLbl="node1" presStyleIdx="5" presStyleCnt="9">
        <dgm:presLayoutVars>
          <dgm:bulletEnabled val="1"/>
        </dgm:presLayoutVars>
      </dgm:prSet>
      <dgm:spPr/>
    </dgm:pt>
    <dgm:pt modelId="{DA753716-3339-354D-A9F7-96549416934B}" type="pres">
      <dgm:prSet presAssocID="{A4B5D3E9-A193-9545-955C-55C46A880BA0}" presName="sibTrans" presStyleCnt="0"/>
      <dgm:spPr/>
    </dgm:pt>
    <dgm:pt modelId="{38C4E1D4-ADB5-4245-AD27-E15A538C45BD}" type="pres">
      <dgm:prSet presAssocID="{E18FEB14-AFE6-B54B-865A-2D65C676BBE0}" presName="node" presStyleLbl="node1" presStyleIdx="6" presStyleCnt="9">
        <dgm:presLayoutVars>
          <dgm:bulletEnabled val="1"/>
        </dgm:presLayoutVars>
      </dgm:prSet>
      <dgm:spPr/>
    </dgm:pt>
    <dgm:pt modelId="{DBDBAC66-1478-9648-BB32-C5BD1638A120}" type="pres">
      <dgm:prSet presAssocID="{7806474E-D944-F740-9832-3887EC6FDA85}" presName="sibTrans" presStyleCnt="0"/>
      <dgm:spPr/>
    </dgm:pt>
    <dgm:pt modelId="{C55A3217-6C95-7B46-9EF6-4BDD05E3308A}" type="pres">
      <dgm:prSet presAssocID="{42B641C7-2E6F-DA46-8B2B-B23970B26963}" presName="node" presStyleLbl="node1" presStyleIdx="7" presStyleCnt="9">
        <dgm:presLayoutVars>
          <dgm:bulletEnabled val="1"/>
        </dgm:presLayoutVars>
      </dgm:prSet>
      <dgm:spPr/>
    </dgm:pt>
    <dgm:pt modelId="{1DBC8677-BFDB-FF4D-A8C2-72C08D40DECC}" type="pres">
      <dgm:prSet presAssocID="{2336E3CC-F3B6-C442-903F-99410CA9EFA1}" presName="sibTrans" presStyleCnt="0"/>
      <dgm:spPr/>
    </dgm:pt>
    <dgm:pt modelId="{0682DFEE-EE4E-AE4D-8C4E-C90845C09998}" type="pres">
      <dgm:prSet presAssocID="{874C7A00-A4E8-EA40-8AB2-8E47E2DE5E62}" presName="node" presStyleLbl="node1" presStyleIdx="8" presStyleCnt="9">
        <dgm:presLayoutVars>
          <dgm:bulletEnabled val="1"/>
        </dgm:presLayoutVars>
      </dgm:prSet>
      <dgm:spPr/>
    </dgm:pt>
  </dgm:ptLst>
  <dgm:cxnLst>
    <dgm:cxn modelId="{A3091D2A-5E2B-7644-B61A-7F3B0E89655D}" type="presOf" srcId="{82382B0E-EBDC-4589-8038-6EE1B2E87494}" destId="{EF1BB8C4-817E-3C4A-9F65-38A86D871197}" srcOrd="0" destOrd="0" presId="urn:microsoft.com/office/officeart/2005/8/layout/default"/>
    <dgm:cxn modelId="{541BB65C-27BF-D844-9738-1241CA4C80B0}" type="presOf" srcId="{874C7A00-A4E8-EA40-8AB2-8E47E2DE5E62}" destId="{0682DFEE-EE4E-AE4D-8C4E-C90845C09998}" srcOrd="0" destOrd="0" presId="urn:microsoft.com/office/officeart/2005/8/layout/default"/>
    <dgm:cxn modelId="{2BD8F266-2C45-2048-A639-F399DD0E63DE}" type="presOf" srcId="{2B985DEB-6FBE-4C21-A0BA-F04DB2B29319}" destId="{0A5FD50C-D5F1-A747-99E5-7CF84300130E}" srcOrd="0" destOrd="0" presId="urn:microsoft.com/office/officeart/2005/8/layout/default"/>
    <dgm:cxn modelId="{B371414A-63BD-3F44-AC77-1C06809C465F}" type="presOf" srcId="{EF2B61D9-4842-4276-BEB0-05E7AF30BB07}" destId="{633EE7F6-EAC9-C642-B265-945CB7E55762}" srcOrd="0" destOrd="0" presId="urn:microsoft.com/office/officeart/2005/8/layout/default"/>
    <dgm:cxn modelId="{EF856B71-473D-454E-9FA7-6B57DDBDA190}" type="presOf" srcId="{42B641C7-2E6F-DA46-8B2B-B23970B26963}" destId="{C55A3217-6C95-7B46-9EF6-4BDD05E3308A}" srcOrd="0" destOrd="0" presId="urn:microsoft.com/office/officeart/2005/8/layout/default"/>
    <dgm:cxn modelId="{2F9BE152-6013-134B-9254-37177F8410FA}" srcId="{557E4731-ABA9-44E7-854A-336E19F3526A}" destId="{42B641C7-2E6F-DA46-8B2B-B23970B26963}" srcOrd="7" destOrd="0" parTransId="{3FADEE6B-5124-4141-BB66-3ED0157F2CB5}" sibTransId="{2336E3CC-F3B6-C442-903F-99410CA9EFA1}"/>
    <dgm:cxn modelId="{232B157A-05C1-3547-BDFD-3DE979DC54C3}" type="presOf" srcId="{31C46883-DD92-437C-B7D8-D523725C0969}" destId="{E8E423C4-6A36-C043-9294-1B9A4B646CE4}" srcOrd="0" destOrd="0" presId="urn:microsoft.com/office/officeart/2005/8/layout/default"/>
    <dgm:cxn modelId="{A76FCB5A-9470-F448-AB83-25F6AC180A8F}" type="presOf" srcId="{E18FEB14-AFE6-B54B-865A-2D65C676BBE0}" destId="{38C4E1D4-ADB5-4245-AD27-E15A538C45BD}" srcOrd="0" destOrd="0" presId="urn:microsoft.com/office/officeart/2005/8/layout/default"/>
    <dgm:cxn modelId="{5A7F9E83-8202-2748-BFF4-86B38C7CCFA7}" type="presOf" srcId="{85299A1F-907F-48EA-ABF7-EE8B055C48FA}" destId="{57D3ED0A-9653-7347-A3EA-386B7E58BCBA}" srcOrd="0" destOrd="0" presId="urn:microsoft.com/office/officeart/2005/8/layout/default"/>
    <dgm:cxn modelId="{32890893-80DA-6641-9C38-E3BAF85AF054}" srcId="{557E4731-ABA9-44E7-854A-336E19F3526A}" destId="{E18FEB14-AFE6-B54B-865A-2D65C676BBE0}" srcOrd="6" destOrd="0" parTransId="{60CB1C33-2498-CA4E-8792-98097D3B4A9A}" sibTransId="{7806474E-D944-F740-9832-3887EC6FDA85}"/>
    <dgm:cxn modelId="{989B4A97-762E-4518-8C87-A580B8DC118B}" srcId="{557E4731-ABA9-44E7-854A-336E19F3526A}" destId="{2B985DEB-6FBE-4C21-A0BA-F04DB2B29319}" srcOrd="0" destOrd="0" parTransId="{925E2F64-BEA5-462E-A4E2-C70AD5D5C3CF}" sibTransId="{EC81A264-1365-4A1E-AEDF-E931424BCD92}"/>
    <dgm:cxn modelId="{5F72FBA5-6524-4D61-8664-E7FB5CEF537D}" srcId="{557E4731-ABA9-44E7-854A-336E19F3526A}" destId="{EF2B61D9-4842-4276-BEB0-05E7AF30BB07}" srcOrd="3" destOrd="0" parTransId="{5FFD6AD2-3EB3-4485-972E-289F71693D5E}" sibTransId="{47DBA25A-ABAC-41F7-A14A-A88E935F5870}"/>
    <dgm:cxn modelId="{8CAFF9A7-D042-4FA9-A7B8-5436EBF84433}" srcId="{557E4731-ABA9-44E7-854A-336E19F3526A}" destId="{82382B0E-EBDC-4589-8038-6EE1B2E87494}" srcOrd="4" destOrd="0" parTransId="{5BC2CAD5-4D62-4AEC-9A7A-B3223F1D20DC}" sibTransId="{AFB64E6F-CB4E-4559-82C5-E5260B101624}"/>
    <dgm:cxn modelId="{615CFBB4-A188-49F6-8424-FA5DEC1BCFBA}" srcId="{557E4731-ABA9-44E7-854A-336E19F3526A}" destId="{31C46883-DD92-437C-B7D8-D523725C0969}" srcOrd="1" destOrd="0" parTransId="{F3F7F367-9061-409C-9223-AD7C29777C8F}" sibTransId="{2FA1B833-F4C6-4D08-B837-A224B79C2FCE}"/>
    <dgm:cxn modelId="{B3AAA4C3-DB4A-A34A-800F-9461F42D4614}" type="presOf" srcId="{41F06059-71AD-FF47-B5BF-22EFE67BCBD4}" destId="{9CA2D612-2A2D-8546-8BB5-39230F442DC2}" srcOrd="0" destOrd="0" presId="urn:microsoft.com/office/officeart/2005/8/layout/default"/>
    <dgm:cxn modelId="{6F8A99E3-1B66-0147-83CE-9CDFB962B75F}" srcId="{557E4731-ABA9-44E7-854A-336E19F3526A}" destId="{874C7A00-A4E8-EA40-8AB2-8E47E2DE5E62}" srcOrd="8" destOrd="0" parTransId="{2EB2E98D-CBB6-D149-A339-09D719BC0502}" sibTransId="{0DB7B80A-53DE-4149-8052-D387B7912483}"/>
    <dgm:cxn modelId="{73F08DE5-00BF-7042-9DE3-4C167F54CC80}" type="presOf" srcId="{557E4731-ABA9-44E7-854A-336E19F3526A}" destId="{638380E6-6953-0B4E-B700-3029B5883EC9}" srcOrd="0" destOrd="0" presId="urn:microsoft.com/office/officeart/2005/8/layout/default"/>
    <dgm:cxn modelId="{00F423F2-884E-45CF-8276-E3334B8E9C72}" srcId="{557E4731-ABA9-44E7-854A-336E19F3526A}" destId="{85299A1F-907F-48EA-ABF7-EE8B055C48FA}" srcOrd="2" destOrd="0" parTransId="{F3D22662-1688-416B-BBB8-316BA04B36CB}" sibTransId="{7796091B-DD1E-42E6-8CF5-E2F0A749AF49}"/>
    <dgm:cxn modelId="{CB1716F9-D36A-6845-8F0A-4E4AFC72785D}" srcId="{557E4731-ABA9-44E7-854A-336E19F3526A}" destId="{41F06059-71AD-FF47-B5BF-22EFE67BCBD4}" srcOrd="5" destOrd="0" parTransId="{6C32C27F-DEDB-C94B-A448-540BB677C350}" sibTransId="{A4B5D3E9-A193-9545-955C-55C46A880BA0}"/>
    <dgm:cxn modelId="{C948BA20-17B1-9343-A3E7-F414C12C21AB}" type="presParOf" srcId="{638380E6-6953-0B4E-B700-3029B5883EC9}" destId="{0A5FD50C-D5F1-A747-99E5-7CF84300130E}" srcOrd="0" destOrd="0" presId="urn:microsoft.com/office/officeart/2005/8/layout/default"/>
    <dgm:cxn modelId="{9FCEE6D0-AA49-FC4E-A659-6CC0CDACA766}" type="presParOf" srcId="{638380E6-6953-0B4E-B700-3029B5883EC9}" destId="{C767B4A0-0BFB-774D-945E-23DA92C516D2}" srcOrd="1" destOrd="0" presId="urn:microsoft.com/office/officeart/2005/8/layout/default"/>
    <dgm:cxn modelId="{9656A64D-38B2-4549-A60F-BF28810C06F3}" type="presParOf" srcId="{638380E6-6953-0B4E-B700-3029B5883EC9}" destId="{E8E423C4-6A36-C043-9294-1B9A4B646CE4}" srcOrd="2" destOrd="0" presId="urn:microsoft.com/office/officeart/2005/8/layout/default"/>
    <dgm:cxn modelId="{31AEFF4D-2BCB-1C47-A058-5CD6ECC56198}" type="presParOf" srcId="{638380E6-6953-0B4E-B700-3029B5883EC9}" destId="{69F01BC4-70E9-E449-991A-EAD5CD5E344F}" srcOrd="3" destOrd="0" presId="urn:microsoft.com/office/officeart/2005/8/layout/default"/>
    <dgm:cxn modelId="{FE8AC3E8-0859-F540-9B62-FC68935F2F56}" type="presParOf" srcId="{638380E6-6953-0B4E-B700-3029B5883EC9}" destId="{57D3ED0A-9653-7347-A3EA-386B7E58BCBA}" srcOrd="4" destOrd="0" presId="urn:microsoft.com/office/officeart/2005/8/layout/default"/>
    <dgm:cxn modelId="{9F35E2E2-64D3-264C-8F91-AD1A545641F2}" type="presParOf" srcId="{638380E6-6953-0B4E-B700-3029B5883EC9}" destId="{EE2F99C0-793E-154E-9A2C-2CF41E693C0C}" srcOrd="5" destOrd="0" presId="urn:microsoft.com/office/officeart/2005/8/layout/default"/>
    <dgm:cxn modelId="{252DB42E-2B57-5C4D-8DBB-683618ACDCF6}" type="presParOf" srcId="{638380E6-6953-0B4E-B700-3029B5883EC9}" destId="{633EE7F6-EAC9-C642-B265-945CB7E55762}" srcOrd="6" destOrd="0" presId="urn:microsoft.com/office/officeart/2005/8/layout/default"/>
    <dgm:cxn modelId="{5C94C4F4-40B3-D447-96E3-26D16F933612}" type="presParOf" srcId="{638380E6-6953-0B4E-B700-3029B5883EC9}" destId="{8323006D-D1B9-EC45-B7AC-3494CD64D43E}" srcOrd="7" destOrd="0" presId="urn:microsoft.com/office/officeart/2005/8/layout/default"/>
    <dgm:cxn modelId="{338BF22B-D633-C24C-A56C-BA8ABEFA449A}" type="presParOf" srcId="{638380E6-6953-0B4E-B700-3029B5883EC9}" destId="{EF1BB8C4-817E-3C4A-9F65-38A86D871197}" srcOrd="8" destOrd="0" presId="urn:microsoft.com/office/officeart/2005/8/layout/default"/>
    <dgm:cxn modelId="{754E1462-5C08-2746-B6EE-E837620E2C39}" type="presParOf" srcId="{638380E6-6953-0B4E-B700-3029B5883EC9}" destId="{124A6756-99AF-D545-996D-649D85112B4E}" srcOrd="9" destOrd="0" presId="urn:microsoft.com/office/officeart/2005/8/layout/default"/>
    <dgm:cxn modelId="{3DB66F48-E8AA-B146-836C-00C213A9C944}" type="presParOf" srcId="{638380E6-6953-0B4E-B700-3029B5883EC9}" destId="{9CA2D612-2A2D-8546-8BB5-39230F442DC2}" srcOrd="10" destOrd="0" presId="urn:microsoft.com/office/officeart/2005/8/layout/default"/>
    <dgm:cxn modelId="{BF6909C9-FA7A-064B-A242-B0244E610C46}" type="presParOf" srcId="{638380E6-6953-0B4E-B700-3029B5883EC9}" destId="{DA753716-3339-354D-A9F7-96549416934B}" srcOrd="11" destOrd="0" presId="urn:microsoft.com/office/officeart/2005/8/layout/default"/>
    <dgm:cxn modelId="{F353E418-444E-1C47-83F0-F644264F44F8}" type="presParOf" srcId="{638380E6-6953-0B4E-B700-3029B5883EC9}" destId="{38C4E1D4-ADB5-4245-AD27-E15A538C45BD}" srcOrd="12" destOrd="0" presId="urn:microsoft.com/office/officeart/2005/8/layout/default"/>
    <dgm:cxn modelId="{75BEABAA-C764-074B-9923-25CEA5379E67}" type="presParOf" srcId="{638380E6-6953-0B4E-B700-3029B5883EC9}" destId="{DBDBAC66-1478-9648-BB32-C5BD1638A120}" srcOrd="13" destOrd="0" presId="urn:microsoft.com/office/officeart/2005/8/layout/default"/>
    <dgm:cxn modelId="{701D3A0E-F96B-A04E-8834-7FA702E2346E}" type="presParOf" srcId="{638380E6-6953-0B4E-B700-3029B5883EC9}" destId="{C55A3217-6C95-7B46-9EF6-4BDD05E3308A}" srcOrd="14" destOrd="0" presId="urn:microsoft.com/office/officeart/2005/8/layout/default"/>
    <dgm:cxn modelId="{A67E7FA7-765E-8640-9B03-5E586272F4FA}" type="presParOf" srcId="{638380E6-6953-0B4E-B700-3029B5883EC9}" destId="{1DBC8677-BFDB-FF4D-A8C2-72C08D40DECC}" srcOrd="15" destOrd="0" presId="urn:microsoft.com/office/officeart/2005/8/layout/default"/>
    <dgm:cxn modelId="{F0FF7AC0-7987-A648-82F1-03A91E8B8584}" type="presParOf" srcId="{638380E6-6953-0B4E-B700-3029B5883EC9}" destId="{0682DFEE-EE4E-AE4D-8C4E-C90845C0999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FC723-ACAC-43AD-B9AE-0FF92DEC3E36}">
      <dsp:nvSpPr>
        <dsp:cNvPr id="0" name=""/>
        <dsp:cNvSpPr/>
      </dsp:nvSpPr>
      <dsp:spPr>
        <a:xfrm>
          <a:off x="0" y="1911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656D5-253D-4025-9347-194CCDFBD345}">
      <dsp:nvSpPr>
        <dsp:cNvPr id="0" name=""/>
        <dsp:cNvSpPr/>
      </dsp:nvSpPr>
      <dsp:spPr>
        <a:xfrm>
          <a:off x="293077" y="219903"/>
          <a:ext cx="532868" cy="532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111EF-DB31-4F6B-8FF7-D3D7F93F82F9}">
      <dsp:nvSpPr>
        <dsp:cNvPr id="0" name=""/>
        <dsp:cNvSpPr/>
      </dsp:nvSpPr>
      <dsp:spPr>
        <a:xfrm>
          <a:off x="1119023" y="1911"/>
          <a:ext cx="492710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Introduce Apache Pulsar</a:t>
          </a:r>
        </a:p>
      </dsp:txBody>
      <dsp:txXfrm>
        <a:off x="1119023" y="1911"/>
        <a:ext cx="4927109" cy="968851"/>
      </dsp:txXfrm>
    </dsp:sp>
    <dsp:sp modelId="{EAE5A7BB-726C-4798-A541-54CB38B727ED}">
      <dsp:nvSpPr>
        <dsp:cNvPr id="0" name=""/>
        <dsp:cNvSpPr/>
      </dsp:nvSpPr>
      <dsp:spPr>
        <a:xfrm>
          <a:off x="0" y="1212975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507BB-71BB-492B-9067-7A599784BEC2}">
      <dsp:nvSpPr>
        <dsp:cNvPr id="0" name=""/>
        <dsp:cNvSpPr/>
      </dsp:nvSpPr>
      <dsp:spPr>
        <a:xfrm>
          <a:off x="293077" y="1430967"/>
          <a:ext cx="532868" cy="532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A4127-F78F-4F5F-A76E-678107F047DB}">
      <dsp:nvSpPr>
        <dsp:cNvPr id="0" name=""/>
        <dsp:cNvSpPr/>
      </dsp:nvSpPr>
      <dsp:spPr>
        <a:xfrm>
          <a:off x="1119023" y="1212975"/>
          <a:ext cx="492710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Some numbers running 4 years in Production</a:t>
          </a:r>
        </a:p>
      </dsp:txBody>
      <dsp:txXfrm>
        <a:off x="1119023" y="1212975"/>
        <a:ext cx="4927109" cy="968851"/>
      </dsp:txXfrm>
    </dsp:sp>
    <dsp:sp modelId="{EA3F0719-E6FE-4C99-99BA-5B7ED01E6520}">
      <dsp:nvSpPr>
        <dsp:cNvPr id="0" name=""/>
        <dsp:cNvSpPr/>
      </dsp:nvSpPr>
      <dsp:spPr>
        <a:xfrm>
          <a:off x="0" y="2424039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73F33-DE22-4538-A1FB-D7B408DD36DD}">
      <dsp:nvSpPr>
        <dsp:cNvPr id="0" name=""/>
        <dsp:cNvSpPr/>
      </dsp:nvSpPr>
      <dsp:spPr>
        <a:xfrm>
          <a:off x="293077" y="2642030"/>
          <a:ext cx="532868" cy="532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7B3D8-110F-4A05-ACD3-6EC265D2C7A5}">
      <dsp:nvSpPr>
        <dsp:cNvPr id="0" name=""/>
        <dsp:cNvSpPr/>
      </dsp:nvSpPr>
      <dsp:spPr>
        <a:xfrm>
          <a:off x="1119023" y="2424039"/>
          <a:ext cx="492710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Components under the hood</a:t>
          </a:r>
        </a:p>
      </dsp:txBody>
      <dsp:txXfrm>
        <a:off x="1119023" y="2424039"/>
        <a:ext cx="4927109" cy="968851"/>
      </dsp:txXfrm>
    </dsp:sp>
    <dsp:sp modelId="{3C95A3E4-2170-48A3-A3D0-122D92BB5346}">
      <dsp:nvSpPr>
        <dsp:cNvPr id="0" name=""/>
        <dsp:cNvSpPr/>
      </dsp:nvSpPr>
      <dsp:spPr>
        <a:xfrm>
          <a:off x="0" y="3635103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19378-5B09-443C-9712-47977E9C4A36}">
      <dsp:nvSpPr>
        <dsp:cNvPr id="0" name=""/>
        <dsp:cNvSpPr/>
      </dsp:nvSpPr>
      <dsp:spPr>
        <a:xfrm>
          <a:off x="293077" y="3853094"/>
          <a:ext cx="532868" cy="5328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68DF0-7155-45B0-9868-BB5159A1663F}">
      <dsp:nvSpPr>
        <dsp:cNvPr id="0" name=""/>
        <dsp:cNvSpPr/>
      </dsp:nvSpPr>
      <dsp:spPr>
        <a:xfrm>
          <a:off x="1119023" y="3635103"/>
          <a:ext cx="492710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Read &amp; Write Paths</a:t>
          </a:r>
        </a:p>
      </dsp:txBody>
      <dsp:txXfrm>
        <a:off x="1119023" y="3635103"/>
        <a:ext cx="4927109" cy="968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261D2-F4EA-4D6E-BDE1-BF2105DBDD39}">
      <dsp:nvSpPr>
        <dsp:cNvPr id="0" name=""/>
        <dsp:cNvSpPr/>
      </dsp:nvSpPr>
      <dsp:spPr>
        <a:xfrm>
          <a:off x="497499" y="946059"/>
          <a:ext cx="834568" cy="66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54B3C-4298-418E-9C61-4161D83D0838}">
      <dsp:nvSpPr>
        <dsp:cNvPr id="0" name=""/>
        <dsp:cNvSpPr/>
      </dsp:nvSpPr>
      <dsp:spPr>
        <a:xfrm>
          <a:off x="1701" y="1840656"/>
          <a:ext cx="1826164" cy="62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600+ contributors</a:t>
          </a:r>
        </a:p>
      </dsp:txBody>
      <dsp:txXfrm>
        <a:off x="1701" y="1840656"/>
        <a:ext cx="1826164" cy="629033"/>
      </dsp:txXfrm>
    </dsp:sp>
    <dsp:sp modelId="{F9CE871E-FF80-4E38-82F9-78E905999DBD}">
      <dsp:nvSpPr>
        <dsp:cNvPr id="0" name=""/>
        <dsp:cNvSpPr/>
      </dsp:nvSpPr>
      <dsp:spPr>
        <a:xfrm>
          <a:off x="2493901" y="946059"/>
          <a:ext cx="666035" cy="6660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3C4-430F-4144-9822-2376FBE3412D}">
      <dsp:nvSpPr>
        <dsp:cNvPr id="0" name=""/>
        <dsp:cNvSpPr/>
      </dsp:nvSpPr>
      <dsp:spPr>
        <a:xfrm>
          <a:off x="2086880" y="1840656"/>
          <a:ext cx="1480078" cy="62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9800+ Slack members</a:t>
          </a:r>
        </a:p>
      </dsp:txBody>
      <dsp:txXfrm>
        <a:off x="2086880" y="1840656"/>
        <a:ext cx="1480078" cy="629033"/>
      </dsp:txXfrm>
    </dsp:sp>
    <dsp:sp modelId="{BE04590A-5933-4B85-98CF-A62640750A83}">
      <dsp:nvSpPr>
        <dsp:cNvPr id="0" name=""/>
        <dsp:cNvSpPr/>
      </dsp:nvSpPr>
      <dsp:spPr>
        <a:xfrm>
          <a:off x="4232993" y="946059"/>
          <a:ext cx="666035" cy="66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2DF5A-FC79-4428-8907-5DEF22C2BE2D}">
      <dsp:nvSpPr>
        <dsp:cNvPr id="0" name=""/>
        <dsp:cNvSpPr/>
      </dsp:nvSpPr>
      <dsp:spPr>
        <a:xfrm>
          <a:off x="3825972" y="1840656"/>
          <a:ext cx="1480078" cy="62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1000+ orgs using Pulsar</a:t>
          </a:r>
        </a:p>
      </dsp:txBody>
      <dsp:txXfrm>
        <a:off x="3825972" y="1840656"/>
        <a:ext cx="1480078" cy="629033"/>
      </dsp:txXfrm>
    </dsp:sp>
    <dsp:sp modelId="{15486D8C-9F9B-AA43-8590-88F3CC25F9F0}">
      <dsp:nvSpPr>
        <dsp:cNvPr id="0" name=""/>
        <dsp:cNvSpPr/>
      </dsp:nvSpPr>
      <dsp:spPr>
        <a:xfrm>
          <a:off x="5972085" y="946059"/>
          <a:ext cx="666035" cy="66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8E2BA-BF13-1042-A191-2E198883C062}">
      <dsp:nvSpPr>
        <dsp:cNvPr id="0" name=""/>
        <dsp:cNvSpPr/>
      </dsp:nvSpPr>
      <dsp:spPr>
        <a:xfrm>
          <a:off x="5565063" y="1840656"/>
          <a:ext cx="1480078" cy="62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 BLR meetups*</a:t>
          </a:r>
        </a:p>
      </dsp:txBody>
      <dsp:txXfrm>
        <a:off x="5565063" y="1840656"/>
        <a:ext cx="1480078" cy="629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FD50C-D5F1-A747-99E5-7CF84300130E}">
      <dsp:nvSpPr>
        <dsp:cNvPr id="0" name=""/>
        <dsp:cNvSpPr/>
      </dsp:nvSpPr>
      <dsp:spPr>
        <a:xfrm>
          <a:off x="121117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 Source</a:t>
          </a:r>
        </a:p>
      </dsp:txBody>
      <dsp:txXfrm>
        <a:off x="121117" y="1927"/>
        <a:ext cx="2126440" cy="1275864"/>
      </dsp:txXfrm>
    </dsp:sp>
    <dsp:sp modelId="{E8E423C4-6A36-C043-9294-1B9A4B646CE4}">
      <dsp:nvSpPr>
        <dsp:cNvPr id="0" name=""/>
        <dsp:cNvSpPr/>
      </dsp:nvSpPr>
      <dsp:spPr>
        <a:xfrm>
          <a:off x="2460201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Apache 2.0 License</a:t>
          </a:r>
        </a:p>
      </dsp:txBody>
      <dsp:txXfrm>
        <a:off x="2460201" y="1927"/>
        <a:ext cx="2126440" cy="1275864"/>
      </dsp:txXfrm>
    </dsp:sp>
    <dsp:sp modelId="{57D3ED0A-9653-7347-A3EA-386B7E58BCBA}">
      <dsp:nvSpPr>
        <dsp:cNvPr id="0" name=""/>
        <dsp:cNvSpPr/>
      </dsp:nvSpPr>
      <dsp:spPr>
        <a:xfrm>
          <a:off x="4799286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Unified Streaming &amp; Queuing</a:t>
          </a:r>
        </a:p>
      </dsp:txBody>
      <dsp:txXfrm>
        <a:off x="4799286" y="1927"/>
        <a:ext cx="2126440" cy="1275864"/>
      </dsp:txXfrm>
    </dsp:sp>
    <dsp:sp modelId="{633EE7F6-EAC9-C642-B265-945CB7E55762}">
      <dsp:nvSpPr>
        <dsp:cNvPr id="0" name=""/>
        <dsp:cNvSpPr/>
      </dsp:nvSpPr>
      <dsp:spPr>
        <a:xfrm>
          <a:off x="121117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Multi-tenancy</a:t>
          </a:r>
        </a:p>
      </dsp:txBody>
      <dsp:txXfrm>
        <a:off x="121117" y="1490435"/>
        <a:ext cx="2126440" cy="1275864"/>
      </dsp:txXfrm>
    </dsp:sp>
    <dsp:sp modelId="{EF1BB8C4-817E-3C4A-9F65-38A86D871197}">
      <dsp:nvSpPr>
        <dsp:cNvPr id="0" name=""/>
        <dsp:cNvSpPr/>
      </dsp:nvSpPr>
      <dsp:spPr>
        <a:xfrm>
          <a:off x="2460201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Built for the cloud</a:t>
          </a:r>
        </a:p>
      </dsp:txBody>
      <dsp:txXfrm>
        <a:off x="2460201" y="1490435"/>
        <a:ext cx="2126440" cy="1275864"/>
      </dsp:txXfrm>
    </dsp:sp>
    <dsp:sp modelId="{9CA2D612-2A2D-8546-8BB5-39230F442DC2}">
      <dsp:nvSpPr>
        <dsp:cNvPr id="0" name=""/>
        <dsp:cNvSpPr/>
      </dsp:nvSpPr>
      <dsp:spPr>
        <a:xfrm>
          <a:off x="4799286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Isolation Options</a:t>
          </a:r>
          <a:endParaRPr lang="en-GB" sz="2600" kern="1200" dirty="0"/>
        </a:p>
      </dsp:txBody>
      <dsp:txXfrm>
        <a:off x="4799286" y="1490435"/>
        <a:ext cx="2126440" cy="1275864"/>
      </dsp:txXfrm>
    </dsp:sp>
    <dsp:sp modelId="{38C4E1D4-ADB5-4245-AD27-E15A538C45BD}">
      <dsp:nvSpPr>
        <dsp:cNvPr id="0" name=""/>
        <dsp:cNvSpPr/>
      </dsp:nvSpPr>
      <dsp:spPr>
        <a:xfrm>
          <a:off x="121117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Tiered Storage</a:t>
          </a:r>
        </a:p>
      </dsp:txBody>
      <dsp:txXfrm>
        <a:off x="121117" y="2978944"/>
        <a:ext cx="2126440" cy="1275864"/>
      </dsp:txXfrm>
    </dsp:sp>
    <dsp:sp modelId="{C55A3217-6C95-7B46-9EF6-4BDD05E3308A}">
      <dsp:nvSpPr>
        <dsp:cNvPr id="0" name=""/>
        <dsp:cNvSpPr/>
      </dsp:nvSpPr>
      <dsp:spPr>
        <a:xfrm>
          <a:off x="2460201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Geo Replication</a:t>
          </a:r>
        </a:p>
      </dsp:txBody>
      <dsp:txXfrm>
        <a:off x="2460201" y="2978944"/>
        <a:ext cx="2126440" cy="1275864"/>
      </dsp:txXfrm>
    </dsp:sp>
    <dsp:sp modelId="{0682DFEE-EE4E-AE4D-8C4E-C90845C09998}">
      <dsp:nvSpPr>
        <dsp:cNvPr id="0" name=""/>
        <dsp:cNvSpPr/>
      </dsp:nvSpPr>
      <dsp:spPr>
        <a:xfrm>
          <a:off x="4799286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Auto Load Balancing</a:t>
          </a:r>
        </a:p>
      </dsp:txBody>
      <dsp:txXfrm>
        <a:off x="4799286" y="2978944"/>
        <a:ext cx="2126440" cy="1275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FD50C-D5F1-A747-99E5-7CF84300130E}">
      <dsp:nvSpPr>
        <dsp:cNvPr id="0" name=""/>
        <dsp:cNvSpPr/>
      </dsp:nvSpPr>
      <dsp:spPr>
        <a:xfrm>
          <a:off x="121117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 Source</a:t>
          </a:r>
        </a:p>
      </dsp:txBody>
      <dsp:txXfrm>
        <a:off x="121117" y="1927"/>
        <a:ext cx="2126440" cy="1275864"/>
      </dsp:txXfrm>
    </dsp:sp>
    <dsp:sp modelId="{E8E423C4-6A36-C043-9294-1B9A4B646CE4}">
      <dsp:nvSpPr>
        <dsp:cNvPr id="0" name=""/>
        <dsp:cNvSpPr/>
      </dsp:nvSpPr>
      <dsp:spPr>
        <a:xfrm>
          <a:off x="2460201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Apache 2.0 License</a:t>
          </a:r>
        </a:p>
      </dsp:txBody>
      <dsp:txXfrm>
        <a:off x="2460201" y="1927"/>
        <a:ext cx="2126440" cy="1275864"/>
      </dsp:txXfrm>
    </dsp:sp>
    <dsp:sp modelId="{57D3ED0A-9653-7347-A3EA-386B7E58BCBA}">
      <dsp:nvSpPr>
        <dsp:cNvPr id="0" name=""/>
        <dsp:cNvSpPr/>
      </dsp:nvSpPr>
      <dsp:spPr>
        <a:xfrm>
          <a:off x="4799286" y="1927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Unified Streaming &amp; Queuing</a:t>
          </a:r>
        </a:p>
      </dsp:txBody>
      <dsp:txXfrm>
        <a:off x="4799286" y="1927"/>
        <a:ext cx="2126440" cy="1275864"/>
      </dsp:txXfrm>
    </dsp:sp>
    <dsp:sp modelId="{633EE7F6-EAC9-C642-B265-945CB7E55762}">
      <dsp:nvSpPr>
        <dsp:cNvPr id="0" name=""/>
        <dsp:cNvSpPr/>
      </dsp:nvSpPr>
      <dsp:spPr>
        <a:xfrm>
          <a:off x="121117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Multi-tenancy</a:t>
          </a:r>
        </a:p>
      </dsp:txBody>
      <dsp:txXfrm>
        <a:off x="121117" y="1490435"/>
        <a:ext cx="2126440" cy="1275864"/>
      </dsp:txXfrm>
    </dsp:sp>
    <dsp:sp modelId="{EF1BB8C4-817E-3C4A-9F65-38A86D871197}">
      <dsp:nvSpPr>
        <dsp:cNvPr id="0" name=""/>
        <dsp:cNvSpPr/>
      </dsp:nvSpPr>
      <dsp:spPr>
        <a:xfrm>
          <a:off x="2460201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Built for the cloud</a:t>
          </a:r>
        </a:p>
      </dsp:txBody>
      <dsp:txXfrm>
        <a:off x="2460201" y="1490435"/>
        <a:ext cx="2126440" cy="1275864"/>
      </dsp:txXfrm>
    </dsp:sp>
    <dsp:sp modelId="{9CA2D612-2A2D-8546-8BB5-39230F442DC2}">
      <dsp:nvSpPr>
        <dsp:cNvPr id="0" name=""/>
        <dsp:cNvSpPr/>
      </dsp:nvSpPr>
      <dsp:spPr>
        <a:xfrm>
          <a:off x="4799286" y="1490435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Isolation Options</a:t>
          </a:r>
          <a:endParaRPr lang="en-GB" sz="2600" kern="1200" dirty="0"/>
        </a:p>
      </dsp:txBody>
      <dsp:txXfrm>
        <a:off x="4799286" y="1490435"/>
        <a:ext cx="2126440" cy="1275864"/>
      </dsp:txXfrm>
    </dsp:sp>
    <dsp:sp modelId="{38C4E1D4-ADB5-4245-AD27-E15A538C45BD}">
      <dsp:nvSpPr>
        <dsp:cNvPr id="0" name=""/>
        <dsp:cNvSpPr/>
      </dsp:nvSpPr>
      <dsp:spPr>
        <a:xfrm>
          <a:off x="121117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Tiered Storage</a:t>
          </a:r>
        </a:p>
      </dsp:txBody>
      <dsp:txXfrm>
        <a:off x="121117" y="2978944"/>
        <a:ext cx="2126440" cy="1275864"/>
      </dsp:txXfrm>
    </dsp:sp>
    <dsp:sp modelId="{C55A3217-6C95-7B46-9EF6-4BDD05E3308A}">
      <dsp:nvSpPr>
        <dsp:cNvPr id="0" name=""/>
        <dsp:cNvSpPr/>
      </dsp:nvSpPr>
      <dsp:spPr>
        <a:xfrm>
          <a:off x="2460201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Geo Replication</a:t>
          </a:r>
        </a:p>
      </dsp:txBody>
      <dsp:txXfrm>
        <a:off x="2460201" y="2978944"/>
        <a:ext cx="2126440" cy="1275864"/>
      </dsp:txXfrm>
    </dsp:sp>
    <dsp:sp modelId="{0682DFEE-EE4E-AE4D-8C4E-C90845C09998}">
      <dsp:nvSpPr>
        <dsp:cNvPr id="0" name=""/>
        <dsp:cNvSpPr/>
      </dsp:nvSpPr>
      <dsp:spPr>
        <a:xfrm>
          <a:off x="4799286" y="2978944"/>
          <a:ext cx="2126440" cy="12758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Auto Load Balancing</a:t>
          </a:r>
        </a:p>
      </dsp:txBody>
      <dsp:txXfrm>
        <a:off x="4799286" y="2978944"/>
        <a:ext cx="2126440" cy="1275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21FC2-FEA9-8C4B-8E6C-869D506D2A5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65460-6AD0-4041-8004-6EBFD9266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1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fb48f9187_0_1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dfb48f9187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fb48f9187_0_10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dfb48f9187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dd6ce30e4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gddd6ce30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>
  <p:cSld name="内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8" descr="standard-transparent-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7317" y="350657"/>
            <a:ext cx="1905001" cy="79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/>
          <p:nvPr/>
        </p:nvSpPr>
        <p:spPr>
          <a:xfrm>
            <a:off x="0" y="0"/>
            <a:ext cx="12192001" cy="173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venir"/>
              <a:buNone/>
            </a:pP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5995670" y="6000374"/>
            <a:ext cx="204471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dfb48f9187_0_189"/>
          <p:cNvSpPr txBox="1">
            <a:spLocks noGrp="1"/>
          </p:cNvSpPr>
          <p:nvPr>
            <p:ph type="title"/>
          </p:nvPr>
        </p:nvSpPr>
        <p:spPr>
          <a:xfrm>
            <a:off x="415600" y="333800"/>
            <a:ext cx="11360851" cy="9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dfb48f9187_0_189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dfb48f9187_0_189"/>
          <p:cNvSpPr txBox="1">
            <a:spLocks noGrp="1"/>
          </p:cNvSpPr>
          <p:nvPr>
            <p:ph type="sldNum" idx="12"/>
          </p:nvPr>
        </p:nvSpPr>
        <p:spPr>
          <a:xfrm>
            <a:off x="10999610" y="6157956"/>
            <a:ext cx="731550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venir"/>
              <a:buNone/>
              <a:defRPr sz="10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blue-waves-graphic-wave-lines-2317606/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blue-waves-graphic-wave-lines-2317606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4.xml"/><Relationship Id="rId5" Type="http://schemas.openxmlformats.org/officeDocument/2006/relationships/hyperlink" Target="https://pixabay.com/en/blue-waves-graphic-wave-lines-2317606/" TargetMode="External"/><Relationship Id="rId10" Type="http://schemas.microsoft.com/office/2007/relationships/diagramDrawing" Target="../diagrams/drawing4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be.com/watch?v=AImznN3X9Os&amp;list=PLA7KYGkuAD071myyg4X5ShsDHsOaIpHOq&amp;index=11" TargetMode="External"/><Relationship Id="rId3" Type="http://schemas.openxmlformats.org/officeDocument/2006/relationships/hyperlink" Target="https://streamnative.io/en/blog/tech/2021-01-14-pulsar-architecture-performance-tuning" TargetMode="External"/><Relationship Id="rId7" Type="http://schemas.openxmlformats.org/officeDocument/2006/relationships/hyperlink" Target="https://www.youtube.com/watch?v=v7qYBQVFz_k&amp;list=PLA7KYGkuAD071myyg4X5ShsDHsOaIpHOq&amp;index=10" TargetMode="External"/><Relationship Id="rId2" Type="http://schemas.openxmlformats.org/officeDocument/2006/relationships/hyperlink" Target="https://jack-vanlightly.com/blog/2018/10/2/understanding-how-apache-pulsar-works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txidgG7xcYE&amp;list=PLA7KYGkuAD071myyg4X5ShsDHsOaIpHOq&amp;index=9" TargetMode="External"/><Relationship Id="rId5" Type="http://schemas.openxmlformats.org/officeDocument/2006/relationships/hyperlink" Target="https://www.youtube.com/watch?v=n5OuklSiyKY&amp;list=PLA7KYGkuAD071myyg4X5ShsDHsOaIpHOq&amp;index=6" TargetMode="External"/><Relationship Id="rId10" Type="http://schemas.openxmlformats.org/officeDocument/2006/relationships/hyperlink" Target="https://pulsar.apache.org/docs" TargetMode="External"/><Relationship Id="rId4" Type="http://schemas.openxmlformats.org/officeDocument/2006/relationships/hyperlink" Target="https://www.youtube.com/watch?v=xIibbB5Y0MM&amp;list=PLA7KYGkuAD071myyg4X5ShsDHsOaIpHOq&amp;index=4" TargetMode="External"/><Relationship Id="rId9" Type="http://schemas.openxmlformats.org/officeDocument/2006/relationships/hyperlink" Target="https://www.youtube.com/playlist?list=PLqRma1oIkcWhWAhKgImEeRiQi5vMlqTc-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ShivjiKumarJha" TargetMode="External"/><Relationship Id="rId3" Type="http://schemas.openxmlformats.org/officeDocument/2006/relationships/image" Target="../media/image38.JPG"/><Relationship Id="rId7" Type="http://schemas.openxmlformats.org/officeDocument/2006/relationships/hyperlink" Target="https://www.linkedin.com/in/shivjijha/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dev@pulsar.apache.org" TargetMode="External"/><Relationship Id="rId11" Type="http://schemas.openxmlformats.org/officeDocument/2006/relationships/image" Target="../media/image11.png"/><Relationship Id="rId5" Type="http://schemas.openxmlformats.org/officeDocument/2006/relationships/hyperlink" Target="mailto:users@pulsar.apache.org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Cohttps:/apache-pulsar.slack.com/" TargetMode="External"/><Relationship Id="rId9" Type="http://schemas.openxmlformats.org/officeDocument/2006/relationships/hyperlink" Target="https://www.slideshare.net/shiv428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blue-waves-graphic-wave-lines-2317606/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lideshare.net/shiv4289" TargetMode="External"/><Relationship Id="rId5" Type="http://schemas.openxmlformats.org/officeDocument/2006/relationships/hyperlink" Target="https://www.youtube.com/@ShivjiKumarJha" TargetMode="External"/><Relationship Id="rId4" Type="http://schemas.openxmlformats.org/officeDocument/2006/relationships/hyperlink" Target="https://www.linkedin.com/in/shivjijha/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blue-waves-graphic-wave-lines-2317606/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pixabay.com/en/blue-waves-graphic-wave-lines-2317606/" TargetMode="Externa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3.xml"/><Relationship Id="rId5" Type="http://schemas.openxmlformats.org/officeDocument/2006/relationships/hyperlink" Target="https://pixabay.com/en/blue-waves-graphic-wave-lines-2317606/" TargetMode="External"/><Relationship Id="rId10" Type="http://schemas.microsoft.com/office/2007/relationships/diagramDrawing" Target="../diagrams/drawing3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blue-waves-graphic-wave-lines-2317606/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desk&#10;&#10;Description automatically generated">
            <a:extLst>
              <a:ext uri="{FF2B5EF4-FFF2-40B4-BE49-F238E27FC236}">
                <a16:creationId xmlns:a16="http://schemas.microsoft.com/office/drawing/2014/main" id="{1DAF7C1D-FFA7-4EC0-A204-5A799D983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orange lines&#10;&#10;Description automatically generated">
            <a:extLst>
              <a:ext uri="{FF2B5EF4-FFF2-40B4-BE49-F238E27FC236}">
                <a16:creationId xmlns:a16="http://schemas.microsoft.com/office/drawing/2014/main" id="{3AB4D0F9-3BDA-E6D5-433F-D89E602B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0448"/>
            <a:ext cx="10905066" cy="29171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B7C4FC-6D44-7F31-CC18-B9F70A4196ED}"/>
              </a:ext>
            </a:extLst>
          </p:cNvPr>
          <p:cNvSpPr txBox="1">
            <a:spLocks/>
          </p:cNvSpPr>
          <p:nvPr/>
        </p:nvSpPr>
        <p:spPr>
          <a:xfrm>
            <a:off x="927101" y="550589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LAST 2 DAYS</a:t>
            </a:r>
          </a:p>
        </p:txBody>
      </p:sp>
    </p:spTree>
    <p:extLst>
      <p:ext uri="{BB962C8B-B14F-4D97-AF65-F5344CB8AC3E}">
        <p14:creationId xmlns:p14="http://schemas.microsoft.com/office/powerpoint/2010/main" val="325694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showing latency&#10;&#10;Description automatically generated">
            <a:extLst>
              <a:ext uri="{FF2B5EF4-FFF2-40B4-BE49-F238E27FC236}">
                <a16:creationId xmlns:a16="http://schemas.microsoft.com/office/drawing/2014/main" id="{3F369281-8FB3-47B4-6939-3A8B6C1D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825496"/>
            <a:ext cx="6410084" cy="32210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entry rate&#10;&#10;Description automatically generated">
            <a:extLst>
              <a:ext uri="{FF2B5EF4-FFF2-40B4-BE49-F238E27FC236}">
                <a16:creationId xmlns:a16="http://schemas.microsoft.com/office/drawing/2014/main" id="{91AB8F00-E5C6-5984-09C5-D50A82FB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946470"/>
            <a:ext cx="3854945" cy="18696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F409D72-1FB8-10AD-45B1-97FE9894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054004"/>
            <a:ext cx="3854945" cy="18600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80FA70-7CA5-939D-0370-5BFA83FE0386}"/>
              </a:ext>
            </a:extLst>
          </p:cNvPr>
          <p:cNvSpPr txBox="1">
            <a:spLocks/>
          </p:cNvSpPr>
          <p:nvPr/>
        </p:nvSpPr>
        <p:spPr>
          <a:xfrm>
            <a:off x="927101" y="550589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LAST 7 DAYS</a:t>
            </a:r>
          </a:p>
        </p:txBody>
      </p:sp>
    </p:spTree>
    <p:extLst>
      <p:ext uri="{BB962C8B-B14F-4D97-AF65-F5344CB8AC3E}">
        <p14:creationId xmlns:p14="http://schemas.microsoft.com/office/powerpoint/2010/main" val="409160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505A25-6548-0217-66F8-4C7949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BC547-BC3D-5D62-7665-1016F3B90E9A}"/>
              </a:ext>
            </a:extLst>
          </p:cNvPr>
          <p:cNvCxnSpPr>
            <a:stCxn id="13" idx="2"/>
          </p:cNvCxnSpPr>
          <p:nvPr/>
        </p:nvCxnSpPr>
        <p:spPr>
          <a:xfrm>
            <a:off x="7283450" y="1346200"/>
            <a:ext cx="6350" cy="43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411FA3-5764-142F-DE08-DAEAEA7EA46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947150" y="1346200"/>
            <a:ext cx="0" cy="406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A black and grey logo&#10;&#10;Description automatically generated">
            <a:extLst>
              <a:ext uri="{FF2B5EF4-FFF2-40B4-BE49-F238E27FC236}">
                <a16:creationId xmlns:a16="http://schemas.microsoft.com/office/drawing/2014/main" id="{D667251E-F669-F988-4B2D-D8FF7674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66" y="3716776"/>
            <a:ext cx="3715584" cy="7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2260600" y="2095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2413000" y="224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2565400" y="240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BROKER</a:t>
            </a:r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341742B9-7A8C-7646-07AC-EF77926C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66" y="3716776"/>
            <a:ext cx="3715584" cy="719848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5C18FD2F-E211-0DE3-A953-967DD15361EE}"/>
              </a:ext>
            </a:extLst>
          </p:cNvPr>
          <p:cNvSpPr/>
          <p:nvPr/>
        </p:nvSpPr>
        <p:spPr>
          <a:xfrm flipH="1">
            <a:off x="7137411" y="13462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A0D818B-C3A1-BE3A-DE30-51FC84F603FA}"/>
              </a:ext>
            </a:extLst>
          </p:cNvPr>
          <p:cNvSpPr/>
          <p:nvPr/>
        </p:nvSpPr>
        <p:spPr>
          <a:xfrm rot="10800000" flipH="1">
            <a:off x="8765899" y="13335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4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2260600" y="2095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2413000" y="224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2565400" y="240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0AE883-21DB-36D1-981D-D2DF8F06580F}"/>
              </a:ext>
            </a:extLst>
          </p:cNvPr>
          <p:cNvSpPr/>
          <p:nvPr/>
        </p:nvSpPr>
        <p:spPr>
          <a:xfrm>
            <a:off x="2413000" y="5016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3A77B2-EB48-8627-AEE9-1A2B832ECF45}"/>
              </a:ext>
            </a:extLst>
          </p:cNvPr>
          <p:cNvSpPr/>
          <p:nvPr/>
        </p:nvSpPr>
        <p:spPr>
          <a:xfrm>
            <a:off x="2565400" y="5168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10BA4-06F4-DB4D-261E-D34052F9FE6C}"/>
              </a:ext>
            </a:extLst>
          </p:cNvPr>
          <p:cNvSpPr/>
          <p:nvPr/>
        </p:nvSpPr>
        <p:spPr>
          <a:xfrm>
            <a:off x="2717800" y="5321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ZOOKEEPER</a:t>
            </a:r>
          </a:p>
        </p:txBody>
      </p:sp>
      <p:pic>
        <p:nvPicPr>
          <p:cNvPr id="12" name="Picture 11" descr="A black and grey logo&#10;&#10;Description automatically generated">
            <a:extLst>
              <a:ext uri="{FF2B5EF4-FFF2-40B4-BE49-F238E27FC236}">
                <a16:creationId xmlns:a16="http://schemas.microsoft.com/office/drawing/2014/main" id="{5214BFED-819C-930A-66DE-F7AC29D4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66" y="3716776"/>
            <a:ext cx="3715584" cy="719848"/>
          </a:xfrm>
          <a:prstGeom prst="rect">
            <a:avLst/>
          </a:prstGeom>
        </p:spPr>
      </p:pic>
      <p:pic>
        <p:nvPicPr>
          <p:cNvPr id="22" name="Picture 21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1D1A0B20-FFCE-85B7-093A-9A9CFCBB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84" y="5339813"/>
            <a:ext cx="1268756" cy="679987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41D9C48F-2474-4752-FB1A-0ED0E4E0F670}"/>
              </a:ext>
            </a:extLst>
          </p:cNvPr>
          <p:cNvSpPr/>
          <p:nvPr/>
        </p:nvSpPr>
        <p:spPr>
          <a:xfrm flipH="1">
            <a:off x="7137411" y="13462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F9674CE-410D-3206-D392-6FA7AC612D3F}"/>
              </a:ext>
            </a:extLst>
          </p:cNvPr>
          <p:cNvSpPr/>
          <p:nvPr/>
        </p:nvSpPr>
        <p:spPr>
          <a:xfrm rot="10800000" flipH="1">
            <a:off x="8765899" y="13335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521FC734-7FC4-46E4-B480-E87BFABE3587}"/>
              </a:ext>
            </a:extLst>
          </p:cNvPr>
          <p:cNvSpPr/>
          <p:nvPr/>
        </p:nvSpPr>
        <p:spPr>
          <a:xfrm flipH="1">
            <a:off x="8467450" y="3098800"/>
            <a:ext cx="136800" cy="19177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7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PULSAR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2260600" y="2095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2413000" y="224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2565400" y="240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0AE883-21DB-36D1-981D-D2DF8F06580F}"/>
              </a:ext>
            </a:extLst>
          </p:cNvPr>
          <p:cNvSpPr/>
          <p:nvPr/>
        </p:nvSpPr>
        <p:spPr>
          <a:xfrm>
            <a:off x="2413000" y="5016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3A77B2-EB48-8627-AEE9-1A2B832ECF45}"/>
              </a:ext>
            </a:extLst>
          </p:cNvPr>
          <p:cNvSpPr/>
          <p:nvPr/>
        </p:nvSpPr>
        <p:spPr>
          <a:xfrm>
            <a:off x="2565400" y="5168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10BA4-06F4-DB4D-261E-D34052F9FE6C}"/>
              </a:ext>
            </a:extLst>
          </p:cNvPr>
          <p:cNvSpPr/>
          <p:nvPr/>
        </p:nvSpPr>
        <p:spPr>
          <a:xfrm>
            <a:off x="2717800" y="5321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ZOOKEEPER</a:t>
            </a:r>
          </a:p>
        </p:txBody>
      </p:sp>
      <p:pic>
        <p:nvPicPr>
          <p:cNvPr id="26" name="Picture 25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05E4C2E2-9CB2-29E2-3FC8-AC092D5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84" y="5339813"/>
            <a:ext cx="1268756" cy="679987"/>
          </a:xfrm>
          <a:prstGeom prst="rect">
            <a:avLst/>
          </a:prstGeom>
        </p:spPr>
      </p:pic>
      <p:pic>
        <p:nvPicPr>
          <p:cNvPr id="30" name="Picture 29" descr="A black and grey logo&#10;&#10;Description automatically generated">
            <a:extLst>
              <a:ext uri="{FF2B5EF4-FFF2-40B4-BE49-F238E27FC236}">
                <a16:creationId xmlns:a16="http://schemas.microsoft.com/office/drawing/2014/main" id="{3802852C-CF8D-5DF3-24B7-529BA14B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168" y="2538171"/>
            <a:ext cx="1778832" cy="344626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0EFECEF6-9ABC-3253-015B-331378212A46}"/>
              </a:ext>
            </a:extLst>
          </p:cNvPr>
          <p:cNvSpPr/>
          <p:nvPr/>
        </p:nvSpPr>
        <p:spPr>
          <a:xfrm flipH="1">
            <a:off x="7137411" y="13462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9280901-16D2-E6E2-49D7-CE8743350863}"/>
              </a:ext>
            </a:extLst>
          </p:cNvPr>
          <p:cNvSpPr/>
          <p:nvPr/>
        </p:nvSpPr>
        <p:spPr>
          <a:xfrm rot="10800000" flipH="1">
            <a:off x="8765899" y="13335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D8FFFE6-4EB3-70AF-53B3-23353EBF6684}"/>
              </a:ext>
            </a:extLst>
          </p:cNvPr>
          <p:cNvSpPr/>
          <p:nvPr/>
        </p:nvSpPr>
        <p:spPr>
          <a:xfrm flipH="1">
            <a:off x="3632205" y="4521200"/>
            <a:ext cx="136800" cy="66675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CCB9D0-8A8B-AF35-7327-A9CDACD39DB9}"/>
              </a:ext>
            </a:extLst>
          </p:cNvPr>
          <p:cNvSpPr/>
          <p:nvPr/>
        </p:nvSpPr>
        <p:spPr>
          <a:xfrm flipH="1">
            <a:off x="8467450" y="3098800"/>
            <a:ext cx="136800" cy="19177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49A62C-E342-6251-9DA7-466E7B939065}"/>
              </a:ext>
            </a:extLst>
          </p:cNvPr>
          <p:cNvSpPr/>
          <p:nvPr/>
        </p:nvSpPr>
        <p:spPr>
          <a:xfrm>
            <a:off x="2413000" y="351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521F16-2B5A-EB75-192F-41E4F17211BA}"/>
              </a:ext>
            </a:extLst>
          </p:cNvPr>
          <p:cNvSpPr/>
          <p:nvPr/>
        </p:nvSpPr>
        <p:spPr>
          <a:xfrm>
            <a:off x="2565400" y="367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61FEEB-3300-50FC-01A0-02AE31519657}"/>
              </a:ext>
            </a:extLst>
          </p:cNvPr>
          <p:cNvSpPr/>
          <p:nvPr/>
        </p:nvSpPr>
        <p:spPr>
          <a:xfrm>
            <a:off x="2717800" y="38227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BOOKKEEPER</a:t>
            </a: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247314A0-0166-78DD-5290-69B5D7D7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9" y="3867150"/>
            <a:ext cx="1968491" cy="5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PULSAR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2260600" y="2095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2413000" y="224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2565400" y="240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0AE883-21DB-36D1-981D-D2DF8F06580F}"/>
              </a:ext>
            </a:extLst>
          </p:cNvPr>
          <p:cNvSpPr/>
          <p:nvPr/>
        </p:nvSpPr>
        <p:spPr>
          <a:xfrm>
            <a:off x="2413000" y="5016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3A77B2-EB48-8627-AEE9-1A2B832ECF45}"/>
              </a:ext>
            </a:extLst>
          </p:cNvPr>
          <p:cNvSpPr/>
          <p:nvPr/>
        </p:nvSpPr>
        <p:spPr>
          <a:xfrm>
            <a:off x="2565400" y="5168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10BA4-06F4-DB4D-261E-D34052F9FE6C}"/>
              </a:ext>
            </a:extLst>
          </p:cNvPr>
          <p:cNvSpPr/>
          <p:nvPr/>
        </p:nvSpPr>
        <p:spPr>
          <a:xfrm>
            <a:off x="2717800" y="5321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ZOOKEEPER</a:t>
            </a:r>
          </a:p>
        </p:txBody>
      </p:sp>
      <p:pic>
        <p:nvPicPr>
          <p:cNvPr id="26" name="Picture 25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82E98825-5D8F-FB68-2E61-13B4A709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84" y="5339813"/>
            <a:ext cx="1268756" cy="679987"/>
          </a:xfrm>
          <a:prstGeom prst="rect">
            <a:avLst/>
          </a:prstGeom>
        </p:spPr>
      </p:pic>
      <p:pic>
        <p:nvPicPr>
          <p:cNvPr id="29" name="Picture 28" descr="A black and grey logo&#10;&#10;Description automatically generated">
            <a:extLst>
              <a:ext uri="{FF2B5EF4-FFF2-40B4-BE49-F238E27FC236}">
                <a16:creationId xmlns:a16="http://schemas.microsoft.com/office/drawing/2014/main" id="{FDE91B40-2720-F08F-E558-17C0C6B6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168" y="2538171"/>
            <a:ext cx="1778832" cy="34462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194A035B-B2CF-B87E-FF6B-63AE4DCE3F9B}"/>
              </a:ext>
            </a:extLst>
          </p:cNvPr>
          <p:cNvSpPr/>
          <p:nvPr/>
        </p:nvSpPr>
        <p:spPr>
          <a:xfrm flipH="1">
            <a:off x="7137411" y="13462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05EF9CA-D23B-7D08-B601-02D4686179C1}"/>
              </a:ext>
            </a:extLst>
          </p:cNvPr>
          <p:cNvSpPr/>
          <p:nvPr/>
        </p:nvSpPr>
        <p:spPr>
          <a:xfrm rot="10800000" flipH="1">
            <a:off x="8765899" y="13335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00E9E4C-2C25-5BF2-D73F-8D6AC04DEA3D}"/>
              </a:ext>
            </a:extLst>
          </p:cNvPr>
          <p:cNvSpPr/>
          <p:nvPr/>
        </p:nvSpPr>
        <p:spPr>
          <a:xfrm flipH="1">
            <a:off x="3632205" y="4521200"/>
            <a:ext cx="136800" cy="66675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227ADDC1-9EDC-0143-7B3F-50E7F5B3CD61}"/>
              </a:ext>
            </a:extLst>
          </p:cNvPr>
          <p:cNvSpPr/>
          <p:nvPr/>
        </p:nvSpPr>
        <p:spPr>
          <a:xfrm flipH="1">
            <a:off x="8467450" y="3098800"/>
            <a:ext cx="136800" cy="19177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49A62C-E342-6251-9DA7-466E7B939065}"/>
              </a:ext>
            </a:extLst>
          </p:cNvPr>
          <p:cNvSpPr/>
          <p:nvPr/>
        </p:nvSpPr>
        <p:spPr>
          <a:xfrm>
            <a:off x="2413000" y="351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521F16-2B5A-EB75-192F-41E4F17211BA}"/>
              </a:ext>
            </a:extLst>
          </p:cNvPr>
          <p:cNvSpPr/>
          <p:nvPr/>
        </p:nvSpPr>
        <p:spPr>
          <a:xfrm>
            <a:off x="2565400" y="367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61FEEB-3300-50FC-01A0-02AE31519657}"/>
              </a:ext>
            </a:extLst>
          </p:cNvPr>
          <p:cNvSpPr/>
          <p:nvPr/>
        </p:nvSpPr>
        <p:spPr>
          <a:xfrm>
            <a:off x="2717800" y="38227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BOOKKEEPER</a:t>
            </a: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A59FB2E3-662D-552C-898C-ED9CEE48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9" y="3867150"/>
            <a:ext cx="1968491" cy="588617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EA8E9A2C-7C88-FD69-0BC4-68A078F0FB4F}"/>
              </a:ext>
            </a:extLst>
          </p:cNvPr>
          <p:cNvSpPr/>
          <p:nvPr/>
        </p:nvSpPr>
        <p:spPr>
          <a:xfrm flipH="1">
            <a:off x="3784602" y="3098800"/>
            <a:ext cx="136800" cy="5715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C62C079B-AA13-3F22-3063-76C133DB1D27}"/>
              </a:ext>
            </a:extLst>
          </p:cNvPr>
          <p:cNvSpPr/>
          <p:nvPr/>
        </p:nvSpPr>
        <p:spPr>
          <a:xfrm rot="20246884" flipH="1">
            <a:off x="3954168" y="3070226"/>
            <a:ext cx="136799" cy="78105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6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1244600" y="1752600"/>
            <a:ext cx="9194800" cy="464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PULSAR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BEE12-81BD-812D-9DBE-7A045B7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482600"/>
            <a:ext cx="9905998" cy="19050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5659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229600" y="876300"/>
            <a:ext cx="1435100" cy="469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2260600" y="2095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2413000" y="224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2565400" y="240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BROKER (TOPIC CACHE)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0AE883-21DB-36D1-981D-D2DF8F06580F}"/>
              </a:ext>
            </a:extLst>
          </p:cNvPr>
          <p:cNvSpPr/>
          <p:nvPr/>
        </p:nvSpPr>
        <p:spPr>
          <a:xfrm>
            <a:off x="2413000" y="50165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3A77B2-EB48-8627-AEE9-1A2B832ECF45}"/>
              </a:ext>
            </a:extLst>
          </p:cNvPr>
          <p:cNvSpPr/>
          <p:nvPr/>
        </p:nvSpPr>
        <p:spPr>
          <a:xfrm>
            <a:off x="2565400" y="5168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10BA4-06F4-DB4D-261E-D34052F9FE6C}"/>
              </a:ext>
            </a:extLst>
          </p:cNvPr>
          <p:cNvSpPr/>
          <p:nvPr/>
        </p:nvSpPr>
        <p:spPr>
          <a:xfrm>
            <a:off x="2717800" y="5321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ZOOKEEPER (COORDINATION)</a:t>
            </a:r>
          </a:p>
        </p:txBody>
      </p:sp>
      <p:pic>
        <p:nvPicPr>
          <p:cNvPr id="23" name="Picture 22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4C388503-29B8-C535-AC13-CFE96E9B3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84" y="5339813"/>
            <a:ext cx="1268756" cy="679987"/>
          </a:xfrm>
          <a:prstGeom prst="rect">
            <a:avLst/>
          </a:prstGeom>
        </p:spPr>
      </p:pic>
      <p:pic>
        <p:nvPicPr>
          <p:cNvPr id="27" name="Picture 26" descr="A black and grey logo&#10;&#10;Description automatically generated">
            <a:extLst>
              <a:ext uri="{FF2B5EF4-FFF2-40B4-BE49-F238E27FC236}">
                <a16:creationId xmlns:a16="http://schemas.microsoft.com/office/drawing/2014/main" id="{9320E820-7EE4-89DD-92ED-E33FFB64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168" y="2538171"/>
            <a:ext cx="1778832" cy="344626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751012BF-DA98-70D1-D236-85E755049828}"/>
              </a:ext>
            </a:extLst>
          </p:cNvPr>
          <p:cNvSpPr/>
          <p:nvPr/>
        </p:nvSpPr>
        <p:spPr>
          <a:xfrm flipH="1">
            <a:off x="7137411" y="13462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AED3380-27DD-5C62-B953-DD301E4DE356}"/>
              </a:ext>
            </a:extLst>
          </p:cNvPr>
          <p:cNvSpPr/>
          <p:nvPr/>
        </p:nvSpPr>
        <p:spPr>
          <a:xfrm rot="10800000" flipH="1">
            <a:off x="8765899" y="1333500"/>
            <a:ext cx="136800" cy="7493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D0B317C-74F1-F274-5055-4D00F5CF52EA}"/>
              </a:ext>
            </a:extLst>
          </p:cNvPr>
          <p:cNvSpPr/>
          <p:nvPr/>
        </p:nvSpPr>
        <p:spPr>
          <a:xfrm flipH="1">
            <a:off x="3632205" y="4521200"/>
            <a:ext cx="136800" cy="66675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7EF438D-91D3-287C-A2C8-B47BF77B6487}"/>
              </a:ext>
            </a:extLst>
          </p:cNvPr>
          <p:cNvSpPr/>
          <p:nvPr/>
        </p:nvSpPr>
        <p:spPr>
          <a:xfrm flipH="1">
            <a:off x="8467450" y="3098800"/>
            <a:ext cx="136800" cy="19177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49A62C-E342-6251-9DA7-466E7B939065}"/>
              </a:ext>
            </a:extLst>
          </p:cNvPr>
          <p:cNvSpPr/>
          <p:nvPr/>
        </p:nvSpPr>
        <p:spPr>
          <a:xfrm>
            <a:off x="2413000" y="35179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521F16-2B5A-EB75-192F-41E4F17211BA}"/>
              </a:ext>
            </a:extLst>
          </p:cNvPr>
          <p:cNvSpPr/>
          <p:nvPr/>
        </p:nvSpPr>
        <p:spPr>
          <a:xfrm>
            <a:off x="2565400" y="36703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61FEEB-3300-50FC-01A0-02AE31519657}"/>
              </a:ext>
            </a:extLst>
          </p:cNvPr>
          <p:cNvSpPr/>
          <p:nvPr/>
        </p:nvSpPr>
        <p:spPr>
          <a:xfrm>
            <a:off x="2717800" y="3822700"/>
            <a:ext cx="6972300" cy="698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BOOKKEEPER (DATA)</a:t>
            </a:r>
          </a:p>
        </p:txBody>
      </p:sp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85A3708F-F72D-9B1A-618F-CFF50F1A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9" y="3867150"/>
            <a:ext cx="1968491" cy="588617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81D2ACF8-14B1-DE73-6F12-76DEB15EB2B8}"/>
              </a:ext>
            </a:extLst>
          </p:cNvPr>
          <p:cNvSpPr/>
          <p:nvPr/>
        </p:nvSpPr>
        <p:spPr>
          <a:xfrm rot="20246884" flipH="1">
            <a:off x="3954168" y="3070226"/>
            <a:ext cx="136799" cy="78105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635BE9D-78FE-E52C-7437-E2F48930EBA7}"/>
              </a:ext>
            </a:extLst>
          </p:cNvPr>
          <p:cNvSpPr/>
          <p:nvPr/>
        </p:nvSpPr>
        <p:spPr>
          <a:xfrm flipH="1">
            <a:off x="3784602" y="3098800"/>
            <a:ext cx="136800" cy="57150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505A25-6548-0217-66F8-4C7949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READ &amp; WRITE PATH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96" y="1829955"/>
            <a:ext cx="3406086" cy="719848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53A0BC9-4645-AF96-A870-818DA97B3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97" y="-216311"/>
            <a:ext cx="1955799" cy="1955799"/>
          </a:xfrm>
          <a:prstGeom prst="rect">
            <a:avLst/>
          </a:prstGeom>
        </p:spPr>
      </p:pic>
      <p:pic>
        <p:nvPicPr>
          <p:cNvPr id="60418" name="Picture 2" descr="NATS SVG Vector Logos - Vector Logo Zone">
            <a:extLst>
              <a:ext uri="{FF2B5EF4-FFF2-40B4-BE49-F238E27FC236}">
                <a16:creationId xmlns:a16="http://schemas.microsoft.com/office/drawing/2014/main" id="{4E23B004-FAB5-F7B1-4A35-07323ED5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5" y="2766114"/>
            <a:ext cx="2764546" cy="13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AWS Kinesis: Benefits &amp; Use cases - Analytics Vidhya">
            <a:extLst>
              <a:ext uri="{FF2B5EF4-FFF2-40B4-BE49-F238E27FC236}">
                <a16:creationId xmlns:a16="http://schemas.microsoft.com/office/drawing/2014/main" id="{ACBE1BF0-024E-E1D5-0A0C-2B097928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6" y="4073058"/>
            <a:ext cx="30988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Show Of Hands Voting Images – Browse 19,581 Stock Photos ...">
            <a:extLst>
              <a:ext uri="{FF2B5EF4-FFF2-40B4-BE49-F238E27FC236}">
                <a16:creationId xmlns:a16="http://schemas.microsoft.com/office/drawing/2014/main" id="{D561B2AD-8B86-3DA9-E6F8-E48481C6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4226"/>
            <a:ext cx="4731789" cy="28944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B w="165100" prst="coolSlant"/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77913D-78DA-D0A4-F842-355A720D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33" y="-165512"/>
            <a:ext cx="7388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Which Platform do you 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3C28A-AA49-44D7-F9D4-545BBE154B06}"/>
              </a:ext>
            </a:extLst>
          </p:cNvPr>
          <p:cNvSpPr txBox="1"/>
          <p:nvPr/>
        </p:nvSpPr>
        <p:spPr>
          <a:xfrm>
            <a:off x="1539547" y="5864547"/>
            <a:ext cx="2300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741449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A13377-550E-3174-D066-C2E81FE8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06" y="4572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WRITE PATH</a:t>
            </a:r>
          </a:p>
        </p:txBody>
      </p:sp>
      <p:pic>
        <p:nvPicPr>
          <p:cNvPr id="2" name="Google Shape;398;gdfb48f9187_0_489">
            <a:extLst>
              <a:ext uri="{FF2B5EF4-FFF2-40B4-BE49-F238E27FC236}">
                <a16:creationId xmlns:a16="http://schemas.microsoft.com/office/drawing/2014/main" id="{AB292321-5D20-322C-EB84-3DB32CD823F7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5004004" y="639905"/>
            <a:ext cx="5750684" cy="558187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Google Shape;401;gdfb48f9187_0_489">
            <a:extLst>
              <a:ext uri="{FF2B5EF4-FFF2-40B4-BE49-F238E27FC236}">
                <a16:creationId xmlns:a16="http://schemas.microsoft.com/office/drawing/2014/main" id="{B5696893-603A-33BC-B095-5D0EA525FE33}"/>
              </a:ext>
            </a:extLst>
          </p:cNvPr>
          <p:cNvSpPr txBox="1"/>
          <p:nvPr/>
        </p:nvSpPr>
        <p:spPr>
          <a:xfrm>
            <a:off x="8191625" y="6562565"/>
            <a:ext cx="7213350" cy="29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strike="noStrike" cap="none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https://jack-vanlightly.com/blog/2018/10/2/understanding-how-apache-pulsar-works</a:t>
            </a:r>
            <a:endParaRPr sz="800" b="0" i="0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9596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1223448"/>
            <a:ext cx="5451627" cy="409106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471" y="1475802"/>
            <a:ext cx="4779069" cy="3586356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7524D-2A28-6159-1F90-8FE2E01D2AC8}"/>
              </a:ext>
            </a:extLst>
          </p:cNvPr>
          <p:cNvSpPr/>
          <p:nvPr/>
        </p:nvSpPr>
        <p:spPr>
          <a:xfrm>
            <a:off x="1198832" y="2364087"/>
            <a:ext cx="1214352" cy="166876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75651">
              <a:spcAft>
                <a:spcPts val="402"/>
              </a:spcAft>
            </a:pPr>
            <a:r>
              <a:rPr lang="en-US" sz="1085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BOOKKEEPER CLIENT</a:t>
            </a:r>
            <a:endParaRPr lang="en-US"/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2D4E9AE5-4AD6-8FEC-4B4E-285F777E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31" y="3679165"/>
            <a:ext cx="1097352" cy="212598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A37D1556-5415-3771-05DA-5A2549B2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-475518"/>
            <a:ext cx="9905998" cy="1905000"/>
          </a:xfrm>
        </p:spPr>
        <p:txBody>
          <a:bodyPr/>
          <a:lstStyle/>
          <a:p>
            <a:r>
              <a:rPr lang="en-US" dirty="0"/>
              <a:t>Inside One bookkeeper</a:t>
            </a:r>
          </a:p>
        </p:txBody>
      </p:sp>
    </p:spTree>
    <p:extLst>
      <p:ext uri="{BB962C8B-B14F-4D97-AF65-F5344CB8AC3E}">
        <p14:creationId xmlns:p14="http://schemas.microsoft.com/office/powerpoint/2010/main" val="239711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F58D5325-7D54-B969-27D5-9C61E55E203B}"/>
              </a:ext>
            </a:extLst>
          </p:cNvPr>
          <p:cNvSpPr/>
          <p:nvPr/>
        </p:nvSpPr>
        <p:spPr>
          <a:xfrm>
            <a:off x="6322556" y="203400"/>
            <a:ext cx="2360374" cy="27552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194B-01A0-80F5-8715-B9AF9C158F9C}"/>
              </a:ext>
            </a:extLst>
          </p:cNvPr>
          <p:cNvSpPr txBox="1"/>
          <p:nvPr/>
        </p:nvSpPr>
        <p:spPr>
          <a:xfrm>
            <a:off x="10096500" y="607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1223448"/>
            <a:ext cx="5451627" cy="409106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471" y="1475802"/>
            <a:ext cx="4779069" cy="3586356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A59316-7193-D786-6B2F-AE6DDC92663A}"/>
              </a:ext>
            </a:extLst>
          </p:cNvPr>
          <p:cNvSpPr/>
          <p:nvPr/>
        </p:nvSpPr>
        <p:spPr>
          <a:xfrm>
            <a:off x="2930270" y="1713818"/>
            <a:ext cx="2608910" cy="311032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1579B2F-CE28-321D-BF74-C4A24872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037" y="4373653"/>
            <a:ext cx="1214352" cy="3631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7524D-2A28-6159-1F90-8FE2E01D2AC8}"/>
              </a:ext>
            </a:extLst>
          </p:cNvPr>
          <p:cNvSpPr/>
          <p:nvPr/>
        </p:nvSpPr>
        <p:spPr>
          <a:xfrm>
            <a:off x="1198832" y="2364087"/>
            <a:ext cx="1214352" cy="166876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BOOKKEEPER CLIENT</a:t>
            </a:r>
            <a:endParaRPr lang="en-US" dirty="0"/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2D4E9AE5-4AD6-8FEC-4B4E-285F777E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31" y="3679165"/>
            <a:ext cx="1097352" cy="212598"/>
          </a:xfrm>
          <a:prstGeom prst="rect">
            <a:avLst/>
          </a:prstGeom>
        </p:spPr>
      </p:pic>
      <p:sp>
        <p:nvSpPr>
          <p:cNvPr id="7" name="Google Shape;661;gdfb48f9187_0_777">
            <a:extLst>
              <a:ext uri="{FF2B5EF4-FFF2-40B4-BE49-F238E27FC236}">
                <a16:creationId xmlns:a16="http://schemas.microsoft.com/office/drawing/2014/main" id="{A7AB241D-F73F-718A-9D76-04AC69A11500}"/>
              </a:ext>
            </a:extLst>
          </p:cNvPr>
          <p:cNvSpPr/>
          <p:nvPr/>
        </p:nvSpPr>
        <p:spPr>
          <a:xfrm>
            <a:off x="2413183" y="3179300"/>
            <a:ext cx="517087" cy="4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6B046151-CE2A-EFC7-A807-3E9FAC8C8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743" y="2033076"/>
            <a:ext cx="1136012" cy="673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00F09-6A78-187F-21C5-1FF94C4C621F}"/>
              </a:ext>
            </a:extLst>
          </p:cNvPr>
          <p:cNvSpPr txBox="1"/>
          <p:nvPr/>
        </p:nvSpPr>
        <p:spPr>
          <a:xfrm>
            <a:off x="4422755" y="2163669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JOURNAL</a:t>
            </a:r>
            <a:endParaRPr lang="en-US" dirty="0"/>
          </a:p>
        </p:txBody>
      </p:sp>
      <p:sp>
        <p:nvSpPr>
          <p:cNvPr id="2" name="Google Shape;657;gdfb48f9187_0_777">
            <a:extLst>
              <a:ext uri="{FF2B5EF4-FFF2-40B4-BE49-F238E27FC236}">
                <a16:creationId xmlns:a16="http://schemas.microsoft.com/office/drawing/2014/main" id="{DE92F65B-C612-6B62-818A-5EA74C1EFA98}"/>
              </a:ext>
            </a:extLst>
          </p:cNvPr>
          <p:cNvSpPr/>
          <p:nvPr/>
        </p:nvSpPr>
        <p:spPr>
          <a:xfrm>
            <a:off x="6709060" y="6643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67;gdfb48f9187_0_777">
            <a:extLst>
              <a:ext uri="{FF2B5EF4-FFF2-40B4-BE49-F238E27FC236}">
                <a16:creationId xmlns:a16="http://schemas.microsoft.com/office/drawing/2014/main" id="{39E9121B-7707-3F8D-BD97-95F3CC407466}"/>
              </a:ext>
            </a:extLst>
          </p:cNvPr>
          <p:cNvSpPr/>
          <p:nvPr/>
        </p:nvSpPr>
        <p:spPr>
          <a:xfrm>
            <a:off x="6785260" y="7405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68;gdfb48f9187_0_777">
            <a:extLst>
              <a:ext uri="{FF2B5EF4-FFF2-40B4-BE49-F238E27FC236}">
                <a16:creationId xmlns:a16="http://schemas.microsoft.com/office/drawing/2014/main" id="{823E8116-B70E-2287-B876-C88A05C8A269}"/>
              </a:ext>
            </a:extLst>
          </p:cNvPr>
          <p:cNvSpPr/>
          <p:nvPr/>
        </p:nvSpPr>
        <p:spPr>
          <a:xfrm>
            <a:off x="6861460" y="8167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69;gdfb48f9187_0_777">
            <a:extLst>
              <a:ext uri="{FF2B5EF4-FFF2-40B4-BE49-F238E27FC236}">
                <a16:creationId xmlns:a16="http://schemas.microsoft.com/office/drawing/2014/main" id="{E242A589-76D6-4CD8-8F50-D02A26E1CE86}"/>
              </a:ext>
            </a:extLst>
          </p:cNvPr>
          <p:cNvSpPr/>
          <p:nvPr/>
        </p:nvSpPr>
        <p:spPr>
          <a:xfrm>
            <a:off x="6937660" y="8929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70;gdfb48f9187_0_777">
            <a:extLst>
              <a:ext uri="{FF2B5EF4-FFF2-40B4-BE49-F238E27FC236}">
                <a16:creationId xmlns:a16="http://schemas.microsoft.com/office/drawing/2014/main" id="{6E68E86A-8D37-6EC7-18E3-791BC8E64388}"/>
              </a:ext>
            </a:extLst>
          </p:cNvPr>
          <p:cNvSpPr/>
          <p:nvPr/>
        </p:nvSpPr>
        <p:spPr>
          <a:xfrm>
            <a:off x="7013860" y="9691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755;gdfb48f9187_0_1342">
            <a:extLst>
              <a:ext uri="{FF2B5EF4-FFF2-40B4-BE49-F238E27FC236}">
                <a16:creationId xmlns:a16="http://schemas.microsoft.com/office/drawing/2014/main" id="{66F2C5B4-5C53-3606-322B-8E7562396A88}"/>
              </a:ext>
            </a:extLst>
          </p:cNvPr>
          <p:cNvSpPr/>
          <p:nvPr/>
        </p:nvSpPr>
        <p:spPr>
          <a:xfrm>
            <a:off x="8898988" y="1509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756;gdfb48f9187_0_1342">
            <a:extLst>
              <a:ext uri="{FF2B5EF4-FFF2-40B4-BE49-F238E27FC236}">
                <a16:creationId xmlns:a16="http://schemas.microsoft.com/office/drawing/2014/main" id="{D4F3B305-5B35-D518-A28A-17FBFD4B2401}"/>
              </a:ext>
            </a:extLst>
          </p:cNvPr>
          <p:cNvSpPr/>
          <p:nvPr/>
        </p:nvSpPr>
        <p:spPr>
          <a:xfrm>
            <a:off x="8898988" y="5700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757;gdfb48f9187_0_1342">
            <a:extLst>
              <a:ext uri="{FF2B5EF4-FFF2-40B4-BE49-F238E27FC236}">
                <a16:creationId xmlns:a16="http://schemas.microsoft.com/office/drawing/2014/main" id="{AE4D007A-E705-2464-0B65-E2AF4CF8574F}"/>
              </a:ext>
            </a:extLst>
          </p:cNvPr>
          <p:cNvSpPr/>
          <p:nvPr/>
        </p:nvSpPr>
        <p:spPr>
          <a:xfrm>
            <a:off x="8898988" y="9891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758;gdfb48f9187_0_1342">
            <a:extLst>
              <a:ext uri="{FF2B5EF4-FFF2-40B4-BE49-F238E27FC236}">
                <a16:creationId xmlns:a16="http://schemas.microsoft.com/office/drawing/2014/main" id="{29F1630C-27BC-F1EB-6164-AE95B3E26059}"/>
              </a:ext>
            </a:extLst>
          </p:cNvPr>
          <p:cNvSpPr/>
          <p:nvPr/>
        </p:nvSpPr>
        <p:spPr>
          <a:xfrm>
            <a:off x="8898988" y="14082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759;gdfb48f9187_0_1342">
            <a:extLst>
              <a:ext uri="{FF2B5EF4-FFF2-40B4-BE49-F238E27FC236}">
                <a16:creationId xmlns:a16="http://schemas.microsoft.com/office/drawing/2014/main" id="{728BB99D-151A-9628-CA9B-5A901582C189}"/>
              </a:ext>
            </a:extLst>
          </p:cNvPr>
          <p:cNvSpPr/>
          <p:nvPr/>
        </p:nvSpPr>
        <p:spPr>
          <a:xfrm>
            <a:off x="8898988" y="18273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760;gdfb48f9187_0_1342">
            <a:extLst>
              <a:ext uri="{FF2B5EF4-FFF2-40B4-BE49-F238E27FC236}">
                <a16:creationId xmlns:a16="http://schemas.microsoft.com/office/drawing/2014/main" id="{177B329F-8268-100C-CF62-2B00008233BD}"/>
              </a:ext>
            </a:extLst>
          </p:cNvPr>
          <p:cNvSpPr/>
          <p:nvPr/>
        </p:nvSpPr>
        <p:spPr>
          <a:xfrm>
            <a:off x="8898988" y="22083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761;gdfb48f9187_0_1342">
            <a:extLst>
              <a:ext uri="{FF2B5EF4-FFF2-40B4-BE49-F238E27FC236}">
                <a16:creationId xmlns:a16="http://schemas.microsoft.com/office/drawing/2014/main" id="{12115D4E-EA76-3DE1-BE81-61836DB4500C}"/>
              </a:ext>
            </a:extLst>
          </p:cNvPr>
          <p:cNvSpPr/>
          <p:nvPr/>
        </p:nvSpPr>
        <p:spPr>
          <a:xfrm>
            <a:off x="8898988" y="2627424"/>
            <a:ext cx="1930970" cy="325975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763;gdfb48f9187_0_1342">
            <a:extLst>
              <a:ext uri="{FF2B5EF4-FFF2-40B4-BE49-F238E27FC236}">
                <a16:creationId xmlns:a16="http://schemas.microsoft.com/office/drawing/2014/main" id="{0074E0DE-1F78-67F5-EF08-64E46D80BDCC}"/>
              </a:ext>
            </a:extLst>
          </p:cNvPr>
          <p:cNvSpPr txBox="1"/>
          <p:nvPr/>
        </p:nvSpPr>
        <p:spPr>
          <a:xfrm>
            <a:off x="9015925" y="151172"/>
            <a:ext cx="1782867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E1&gt;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764;gdfb48f9187_0_1342">
            <a:extLst>
              <a:ext uri="{FF2B5EF4-FFF2-40B4-BE49-F238E27FC236}">
                <a16:creationId xmlns:a16="http://schemas.microsoft.com/office/drawing/2014/main" id="{FDAAFDF3-3AB6-F5D2-B01A-C61F245F4F42}"/>
              </a:ext>
            </a:extLst>
          </p:cNvPr>
          <p:cNvSpPr txBox="1"/>
          <p:nvPr/>
        </p:nvSpPr>
        <p:spPr>
          <a:xfrm>
            <a:off x="9015722" y="582879"/>
            <a:ext cx="1814235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E2&gt;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765;gdfb48f9187_0_1342">
            <a:extLst>
              <a:ext uri="{FF2B5EF4-FFF2-40B4-BE49-F238E27FC236}">
                <a16:creationId xmlns:a16="http://schemas.microsoft.com/office/drawing/2014/main" id="{823776AF-C3CD-564C-C0F0-92A4619A4662}"/>
              </a:ext>
            </a:extLst>
          </p:cNvPr>
          <p:cNvSpPr txBox="1"/>
          <p:nvPr/>
        </p:nvSpPr>
        <p:spPr>
          <a:xfrm>
            <a:off x="9015722" y="975499"/>
            <a:ext cx="1795770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EO&gt;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766;gdfb48f9187_0_1342">
            <a:extLst>
              <a:ext uri="{FF2B5EF4-FFF2-40B4-BE49-F238E27FC236}">
                <a16:creationId xmlns:a16="http://schemas.microsoft.com/office/drawing/2014/main" id="{851B122D-D369-6035-4895-D4420FF7CB1E}"/>
              </a:ext>
            </a:extLst>
          </p:cNvPr>
          <p:cNvSpPr txBox="1"/>
          <p:nvPr/>
        </p:nvSpPr>
        <p:spPr>
          <a:xfrm>
            <a:off x="9012731" y="1421867"/>
            <a:ext cx="1786061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E1&gt;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767;gdfb48f9187_0_1342">
            <a:extLst>
              <a:ext uri="{FF2B5EF4-FFF2-40B4-BE49-F238E27FC236}">
                <a16:creationId xmlns:a16="http://schemas.microsoft.com/office/drawing/2014/main" id="{EF7C05C7-B54B-14A6-3861-8110D865E727}"/>
              </a:ext>
            </a:extLst>
          </p:cNvPr>
          <p:cNvSpPr txBox="1"/>
          <p:nvPr/>
        </p:nvSpPr>
        <p:spPr>
          <a:xfrm>
            <a:off x="9024473" y="1840841"/>
            <a:ext cx="1805484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E3&gt;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768;gdfb48f9187_0_1342">
            <a:extLst>
              <a:ext uri="{FF2B5EF4-FFF2-40B4-BE49-F238E27FC236}">
                <a16:creationId xmlns:a16="http://schemas.microsoft.com/office/drawing/2014/main" id="{A205A9FD-4A2D-DF82-3D3E-62BED6BB1A3A}"/>
              </a:ext>
            </a:extLst>
          </p:cNvPr>
          <p:cNvSpPr txBox="1"/>
          <p:nvPr/>
        </p:nvSpPr>
        <p:spPr>
          <a:xfrm>
            <a:off x="9024473" y="2208837"/>
            <a:ext cx="1787019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E2&gt;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769;gdfb48f9187_0_1342">
            <a:extLst>
              <a:ext uri="{FF2B5EF4-FFF2-40B4-BE49-F238E27FC236}">
                <a16:creationId xmlns:a16="http://schemas.microsoft.com/office/drawing/2014/main" id="{E4B6AFAC-BB6A-8E58-57C6-5BEE5E9E6783}"/>
              </a:ext>
            </a:extLst>
          </p:cNvPr>
          <p:cNvSpPr txBox="1"/>
          <p:nvPr/>
        </p:nvSpPr>
        <p:spPr>
          <a:xfrm>
            <a:off x="9000031" y="2614488"/>
            <a:ext cx="1829926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&lt;L3 EO&gt;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661;gdfb48f9187_0_777">
            <a:extLst>
              <a:ext uri="{FF2B5EF4-FFF2-40B4-BE49-F238E27FC236}">
                <a16:creationId xmlns:a16="http://schemas.microsoft.com/office/drawing/2014/main" id="{C2F5959E-D6D7-0DF2-B920-7CE7C742494A}"/>
              </a:ext>
            </a:extLst>
          </p:cNvPr>
          <p:cNvSpPr/>
          <p:nvPr/>
        </p:nvSpPr>
        <p:spPr>
          <a:xfrm rot="19996072" flipV="1">
            <a:off x="5212074" y="1793849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51D49-88D2-3D8C-5E6B-4639BE415F73}"/>
              </a:ext>
            </a:extLst>
          </p:cNvPr>
          <p:cNvSpPr txBox="1"/>
          <p:nvPr/>
        </p:nvSpPr>
        <p:spPr>
          <a:xfrm>
            <a:off x="7343661" y="1612590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JOURNAL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EF9BF8D1-5647-0C71-6E17-20A99820D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739" y="2027886"/>
            <a:ext cx="695262" cy="695262"/>
          </a:xfrm>
          <a:prstGeom prst="rect">
            <a:avLst/>
          </a:prstGeom>
        </p:spPr>
      </p:pic>
      <p:sp>
        <p:nvSpPr>
          <p:cNvPr id="36" name="Google Shape;661;gdfb48f9187_0_777">
            <a:extLst>
              <a:ext uri="{FF2B5EF4-FFF2-40B4-BE49-F238E27FC236}">
                <a16:creationId xmlns:a16="http://schemas.microsoft.com/office/drawing/2014/main" id="{78735B39-0948-9BE7-C39F-249DEB93C991}"/>
              </a:ext>
            </a:extLst>
          </p:cNvPr>
          <p:cNvSpPr/>
          <p:nvPr/>
        </p:nvSpPr>
        <p:spPr>
          <a:xfrm rot="9182423" flipV="1">
            <a:off x="5273243" y="2024141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E4C38EF-58C6-DD53-FE4D-A38E96BA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-475518"/>
            <a:ext cx="9905998" cy="1905000"/>
          </a:xfrm>
        </p:spPr>
        <p:txBody>
          <a:bodyPr/>
          <a:lstStyle/>
          <a:p>
            <a:r>
              <a:rPr lang="en-US" dirty="0"/>
              <a:t>Inside One bookkeeper</a:t>
            </a:r>
          </a:p>
        </p:txBody>
      </p:sp>
      <p:sp>
        <p:nvSpPr>
          <p:cNvPr id="41" name="Google Shape;661;gdfb48f9187_0_777">
            <a:extLst>
              <a:ext uri="{FF2B5EF4-FFF2-40B4-BE49-F238E27FC236}">
                <a16:creationId xmlns:a16="http://schemas.microsoft.com/office/drawing/2014/main" id="{2A4716B7-539F-28A8-EF8E-AF6950C1A487}"/>
              </a:ext>
            </a:extLst>
          </p:cNvPr>
          <p:cNvSpPr/>
          <p:nvPr/>
        </p:nvSpPr>
        <p:spPr>
          <a:xfrm rot="10800000" flipV="1">
            <a:off x="1683024" y="6002801"/>
            <a:ext cx="1460317" cy="6427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 write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1AFACA-AC97-D194-F221-62CA33AC4B47}"/>
              </a:ext>
            </a:extLst>
          </p:cNvPr>
          <p:cNvSpPr txBox="1"/>
          <p:nvPr/>
        </p:nvSpPr>
        <p:spPr>
          <a:xfrm>
            <a:off x="447016" y="571522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43" name="Google Shape;845;gdfb48f9187_0_651">
            <a:extLst>
              <a:ext uri="{FF2B5EF4-FFF2-40B4-BE49-F238E27FC236}">
                <a16:creationId xmlns:a16="http://schemas.microsoft.com/office/drawing/2014/main" id="{1B08AED5-819B-24E5-82E1-5C64175B895B}"/>
              </a:ext>
            </a:extLst>
          </p:cNvPr>
          <p:cNvSpPr/>
          <p:nvPr/>
        </p:nvSpPr>
        <p:spPr>
          <a:xfrm>
            <a:off x="9728151" y="4719159"/>
            <a:ext cx="1292356" cy="1855133"/>
          </a:xfrm>
          <a:prstGeom prst="flowChartMagneticDisk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846;gdfb48f9187_0_651">
            <a:extLst>
              <a:ext uri="{FF2B5EF4-FFF2-40B4-BE49-F238E27FC236}">
                <a16:creationId xmlns:a16="http://schemas.microsoft.com/office/drawing/2014/main" id="{DEA7D6E9-6329-E5EE-B647-A4B47072AB41}"/>
              </a:ext>
            </a:extLst>
          </p:cNvPr>
          <p:cNvSpPr/>
          <p:nvPr/>
        </p:nvSpPr>
        <p:spPr>
          <a:xfrm>
            <a:off x="9960592" y="5454647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850;gdfb48f9187_0_651">
            <a:extLst>
              <a:ext uri="{FF2B5EF4-FFF2-40B4-BE49-F238E27FC236}">
                <a16:creationId xmlns:a16="http://schemas.microsoft.com/office/drawing/2014/main" id="{5E228776-5F1D-4D52-AE3F-427F5E577D4B}"/>
              </a:ext>
            </a:extLst>
          </p:cNvPr>
          <p:cNvSpPr/>
          <p:nvPr/>
        </p:nvSpPr>
        <p:spPr>
          <a:xfrm>
            <a:off x="9979057" y="5808770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853;gdfb48f9187_0_651">
            <a:extLst>
              <a:ext uri="{FF2B5EF4-FFF2-40B4-BE49-F238E27FC236}">
                <a16:creationId xmlns:a16="http://schemas.microsoft.com/office/drawing/2014/main" id="{525624A3-1577-C927-2796-437FB3FA8EDB}"/>
              </a:ext>
            </a:extLst>
          </p:cNvPr>
          <p:cNvSpPr/>
          <p:nvPr/>
        </p:nvSpPr>
        <p:spPr>
          <a:xfrm>
            <a:off x="9973292" y="6152676"/>
            <a:ext cx="840173" cy="66458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46;gdfb48f9187_0_651">
            <a:extLst>
              <a:ext uri="{FF2B5EF4-FFF2-40B4-BE49-F238E27FC236}">
                <a16:creationId xmlns:a16="http://schemas.microsoft.com/office/drawing/2014/main" id="{5021FB36-FC66-BB98-7F07-3B70C3A45C5F}"/>
              </a:ext>
            </a:extLst>
          </p:cNvPr>
          <p:cNvSpPr/>
          <p:nvPr/>
        </p:nvSpPr>
        <p:spPr>
          <a:xfrm>
            <a:off x="9973292" y="5632447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850;gdfb48f9187_0_651">
            <a:extLst>
              <a:ext uri="{FF2B5EF4-FFF2-40B4-BE49-F238E27FC236}">
                <a16:creationId xmlns:a16="http://schemas.microsoft.com/office/drawing/2014/main" id="{41E5EA9E-BE9C-E770-CA77-B5D9007B0FE9}"/>
              </a:ext>
            </a:extLst>
          </p:cNvPr>
          <p:cNvSpPr/>
          <p:nvPr/>
        </p:nvSpPr>
        <p:spPr>
          <a:xfrm>
            <a:off x="9991757" y="5961170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661;gdfb48f9187_0_777">
            <a:extLst>
              <a:ext uri="{FF2B5EF4-FFF2-40B4-BE49-F238E27FC236}">
                <a16:creationId xmlns:a16="http://schemas.microsoft.com/office/drawing/2014/main" id="{156D90DB-75C4-318E-A4E8-9CFBC40CD92C}"/>
              </a:ext>
            </a:extLst>
          </p:cNvPr>
          <p:cNvSpPr/>
          <p:nvPr/>
        </p:nvSpPr>
        <p:spPr>
          <a:xfrm rot="5386351" flipV="1">
            <a:off x="9211748" y="3806423"/>
            <a:ext cx="1866423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1;gdfb48f9187_0_777">
            <a:extLst>
              <a:ext uri="{FF2B5EF4-FFF2-40B4-BE49-F238E27FC236}">
                <a16:creationId xmlns:a16="http://schemas.microsoft.com/office/drawing/2014/main" id="{5B07013F-1DDC-1D44-59D1-BE0DCCCF972F}"/>
              </a:ext>
            </a:extLst>
          </p:cNvPr>
          <p:cNvSpPr/>
          <p:nvPr/>
        </p:nvSpPr>
        <p:spPr>
          <a:xfrm rot="16200000" flipV="1">
            <a:off x="9427616" y="3793093"/>
            <a:ext cx="1866423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F2C24F-87A4-1820-424D-F260B9D5A69C}"/>
              </a:ext>
            </a:extLst>
          </p:cNvPr>
          <p:cNvSpPr txBox="1"/>
          <p:nvPr/>
        </p:nvSpPr>
        <p:spPr>
          <a:xfrm>
            <a:off x="9820330" y="4955148"/>
            <a:ext cx="1107996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dirty="0">
                <a:solidFill>
                  <a:schemeClr val="bg1"/>
                </a:solidFill>
              </a:rPr>
              <a:t>WRITE CACHE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8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9AC46BA1-DA1E-C28A-05B5-241B2AE530EF}"/>
              </a:ext>
            </a:extLst>
          </p:cNvPr>
          <p:cNvSpPr/>
          <p:nvPr/>
        </p:nvSpPr>
        <p:spPr>
          <a:xfrm>
            <a:off x="6420129" y="3740282"/>
            <a:ext cx="2360374" cy="27552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8D5325-7D54-B969-27D5-9C61E55E203B}"/>
              </a:ext>
            </a:extLst>
          </p:cNvPr>
          <p:cNvSpPr/>
          <p:nvPr/>
        </p:nvSpPr>
        <p:spPr>
          <a:xfrm>
            <a:off x="6322556" y="203400"/>
            <a:ext cx="2360374" cy="27552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194B-01A0-80F5-8715-B9AF9C158F9C}"/>
              </a:ext>
            </a:extLst>
          </p:cNvPr>
          <p:cNvSpPr txBox="1"/>
          <p:nvPr/>
        </p:nvSpPr>
        <p:spPr>
          <a:xfrm>
            <a:off x="10096500" y="607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1223448"/>
            <a:ext cx="5451627" cy="409106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C0606E1B-B00B-4EA0-91C9-93AF3375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471" y="1475802"/>
            <a:ext cx="4779069" cy="3586356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A59316-7193-D786-6B2F-AE6DDC92663A}"/>
              </a:ext>
            </a:extLst>
          </p:cNvPr>
          <p:cNvSpPr/>
          <p:nvPr/>
        </p:nvSpPr>
        <p:spPr>
          <a:xfrm>
            <a:off x="2930270" y="1713818"/>
            <a:ext cx="2608910" cy="311032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1579B2F-CE28-321D-BF74-C4A24872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037" y="4373653"/>
            <a:ext cx="1214352" cy="3631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7524D-2A28-6159-1F90-8FE2E01D2AC8}"/>
              </a:ext>
            </a:extLst>
          </p:cNvPr>
          <p:cNvSpPr/>
          <p:nvPr/>
        </p:nvSpPr>
        <p:spPr>
          <a:xfrm>
            <a:off x="1198832" y="2364087"/>
            <a:ext cx="1214352" cy="166876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75651">
              <a:spcAft>
                <a:spcPts val="402"/>
              </a:spcAft>
            </a:pPr>
            <a:r>
              <a:rPr lang="en-US" sz="1085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BOOKKEEPER CLIENT</a:t>
            </a:r>
            <a:endParaRPr lang="en-US"/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2D4E9AE5-4AD6-8FEC-4B4E-285F777E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31" y="3679165"/>
            <a:ext cx="1097352" cy="212598"/>
          </a:xfrm>
          <a:prstGeom prst="rect">
            <a:avLst/>
          </a:prstGeom>
        </p:spPr>
      </p:pic>
      <p:sp>
        <p:nvSpPr>
          <p:cNvPr id="7" name="Google Shape;661;gdfb48f9187_0_777">
            <a:extLst>
              <a:ext uri="{FF2B5EF4-FFF2-40B4-BE49-F238E27FC236}">
                <a16:creationId xmlns:a16="http://schemas.microsoft.com/office/drawing/2014/main" id="{A7AB241D-F73F-718A-9D76-04AC69A11500}"/>
              </a:ext>
            </a:extLst>
          </p:cNvPr>
          <p:cNvSpPr/>
          <p:nvPr/>
        </p:nvSpPr>
        <p:spPr>
          <a:xfrm>
            <a:off x="2413183" y="3179300"/>
            <a:ext cx="517087" cy="4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6B046151-CE2A-EFC7-A807-3E9FAC8C8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743" y="2033076"/>
            <a:ext cx="1136012" cy="673773"/>
          </a:xfrm>
          <a:prstGeom prst="rect">
            <a:avLst/>
          </a:prstGeom>
        </p:spPr>
      </p:pic>
      <p:pic>
        <p:nvPicPr>
          <p:cNvPr id="10" name="Picture 9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5CC0C309-2842-19CA-7985-F4AC923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993" y="3341449"/>
            <a:ext cx="1136012" cy="673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00F09-6A78-187F-21C5-1FF94C4C621F}"/>
              </a:ext>
            </a:extLst>
          </p:cNvPr>
          <p:cNvSpPr txBox="1"/>
          <p:nvPr/>
        </p:nvSpPr>
        <p:spPr>
          <a:xfrm>
            <a:off x="4422755" y="2163669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E5655-1D9D-222C-8CF2-00D368283D49}"/>
              </a:ext>
            </a:extLst>
          </p:cNvPr>
          <p:cNvSpPr txBox="1"/>
          <p:nvPr/>
        </p:nvSpPr>
        <p:spPr>
          <a:xfrm>
            <a:off x="4516770" y="3558221"/>
            <a:ext cx="710451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LEDGER</a:t>
            </a:r>
            <a:endParaRPr lang="en-US" dirty="0"/>
          </a:p>
        </p:txBody>
      </p:sp>
      <p:sp>
        <p:nvSpPr>
          <p:cNvPr id="2" name="Google Shape;657;gdfb48f9187_0_777">
            <a:extLst>
              <a:ext uri="{FF2B5EF4-FFF2-40B4-BE49-F238E27FC236}">
                <a16:creationId xmlns:a16="http://schemas.microsoft.com/office/drawing/2014/main" id="{DE92F65B-C612-6B62-818A-5EA74C1EFA98}"/>
              </a:ext>
            </a:extLst>
          </p:cNvPr>
          <p:cNvSpPr/>
          <p:nvPr/>
        </p:nvSpPr>
        <p:spPr>
          <a:xfrm>
            <a:off x="6709060" y="6643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67;gdfb48f9187_0_777">
            <a:extLst>
              <a:ext uri="{FF2B5EF4-FFF2-40B4-BE49-F238E27FC236}">
                <a16:creationId xmlns:a16="http://schemas.microsoft.com/office/drawing/2014/main" id="{39E9121B-7707-3F8D-BD97-95F3CC407466}"/>
              </a:ext>
            </a:extLst>
          </p:cNvPr>
          <p:cNvSpPr/>
          <p:nvPr/>
        </p:nvSpPr>
        <p:spPr>
          <a:xfrm>
            <a:off x="6785260" y="7405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68;gdfb48f9187_0_777">
            <a:extLst>
              <a:ext uri="{FF2B5EF4-FFF2-40B4-BE49-F238E27FC236}">
                <a16:creationId xmlns:a16="http://schemas.microsoft.com/office/drawing/2014/main" id="{823E8116-B70E-2287-B876-C88A05C8A269}"/>
              </a:ext>
            </a:extLst>
          </p:cNvPr>
          <p:cNvSpPr/>
          <p:nvPr/>
        </p:nvSpPr>
        <p:spPr>
          <a:xfrm>
            <a:off x="6861460" y="8167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69;gdfb48f9187_0_777">
            <a:extLst>
              <a:ext uri="{FF2B5EF4-FFF2-40B4-BE49-F238E27FC236}">
                <a16:creationId xmlns:a16="http://schemas.microsoft.com/office/drawing/2014/main" id="{E242A589-76D6-4CD8-8F50-D02A26E1CE86}"/>
              </a:ext>
            </a:extLst>
          </p:cNvPr>
          <p:cNvSpPr/>
          <p:nvPr/>
        </p:nvSpPr>
        <p:spPr>
          <a:xfrm>
            <a:off x="6937660" y="8929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70;gdfb48f9187_0_777">
            <a:extLst>
              <a:ext uri="{FF2B5EF4-FFF2-40B4-BE49-F238E27FC236}">
                <a16:creationId xmlns:a16="http://schemas.microsoft.com/office/drawing/2014/main" id="{6E68E86A-8D37-6EC7-18E3-791BC8E64388}"/>
              </a:ext>
            </a:extLst>
          </p:cNvPr>
          <p:cNvSpPr/>
          <p:nvPr/>
        </p:nvSpPr>
        <p:spPr>
          <a:xfrm>
            <a:off x="7013860" y="9691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657;gdfb48f9187_0_777">
            <a:extLst>
              <a:ext uri="{FF2B5EF4-FFF2-40B4-BE49-F238E27FC236}">
                <a16:creationId xmlns:a16="http://schemas.microsoft.com/office/drawing/2014/main" id="{B8A5AE8F-C547-7874-BBC6-6D431BADA2B6}"/>
              </a:ext>
            </a:extLst>
          </p:cNvPr>
          <p:cNvSpPr/>
          <p:nvPr/>
        </p:nvSpPr>
        <p:spPr>
          <a:xfrm>
            <a:off x="6956699" y="41837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67;gdfb48f9187_0_777">
            <a:extLst>
              <a:ext uri="{FF2B5EF4-FFF2-40B4-BE49-F238E27FC236}">
                <a16:creationId xmlns:a16="http://schemas.microsoft.com/office/drawing/2014/main" id="{6B6DAFC0-B22F-FA90-50C9-42004940565A}"/>
              </a:ext>
            </a:extLst>
          </p:cNvPr>
          <p:cNvSpPr/>
          <p:nvPr/>
        </p:nvSpPr>
        <p:spPr>
          <a:xfrm>
            <a:off x="7032899" y="42599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668;gdfb48f9187_0_777">
            <a:extLst>
              <a:ext uri="{FF2B5EF4-FFF2-40B4-BE49-F238E27FC236}">
                <a16:creationId xmlns:a16="http://schemas.microsoft.com/office/drawing/2014/main" id="{1333DBA0-E54B-BFD6-C9F7-2AF979425688}"/>
              </a:ext>
            </a:extLst>
          </p:cNvPr>
          <p:cNvSpPr/>
          <p:nvPr/>
        </p:nvSpPr>
        <p:spPr>
          <a:xfrm>
            <a:off x="7109099" y="43361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669;gdfb48f9187_0_777">
            <a:extLst>
              <a:ext uri="{FF2B5EF4-FFF2-40B4-BE49-F238E27FC236}">
                <a16:creationId xmlns:a16="http://schemas.microsoft.com/office/drawing/2014/main" id="{32EC6C19-5B07-3078-4BA8-45CA4267FCA0}"/>
              </a:ext>
            </a:extLst>
          </p:cNvPr>
          <p:cNvSpPr/>
          <p:nvPr/>
        </p:nvSpPr>
        <p:spPr>
          <a:xfrm>
            <a:off x="7185299" y="44123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70;gdfb48f9187_0_777">
            <a:extLst>
              <a:ext uri="{FF2B5EF4-FFF2-40B4-BE49-F238E27FC236}">
                <a16:creationId xmlns:a16="http://schemas.microsoft.com/office/drawing/2014/main" id="{AAE30AA3-4094-93B5-B13B-138AD8503893}"/>
              </a:ext>
            </a:extLst>
          </p:cNvPr>
          <p:cNvSpPr/>
          <p:nvPr/>
        </p:nvSpPr>
        <p:spPr>
          <a:xfrm>
            <a:off x="7261499" y="44885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755;gdfb48f9187_0_1342">
            <a:extLst>
              <a:ext uri="{FF2B5EF4-FFF2-40B4-BE49-F238E27FC236}">
                <a16:creationId xmlns:a16="http://schemas.microsoft.com/office/drawing/2014/main" id="{66F2C5B4-5C53-3606-322B-8E7562396A88}"/>
              </a:ext>
            </a:extLst>
          </p:cNvPr>
          <p:cNvSpPr/>
          <p:nvPr/>
        </p:nvSpPr>
        <p:spPr>
          <a:xfrm>
            <a:off x="8898988" y="1509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756;gdfb48f9187_0_1342">
            <a:extLst>
              <a:ext uri="{FF2B5EF4-FFF2-40B4-BE49-F238E27FC236}">
                <a16:creationId xmlns:a16="http://schemas.microsoft.com/office/drawing/2014/main" id="{D4F3B305-5B35-D518-A28A-17FBFD4B2401}"/>
              </a:ext>
            </a:extLst>
          </p:cNvPr>
          <p:cNvSpPr/>
          <p:nvPr/>
        </p:nvSpPr>
        <p:spPr>
          <a:xfrm>
            <a:off x="8898988" y="5700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757;gdfb48f9187_0_1342">
            <a:extLst>
              <a:ext uri="{FF2B5EF4-FFF2-40B4-BE49-F238E27FC236}">
                <a16:creationId xmlns:a16="http://schemas.microsoft.com/office/drawing/2014/main" id="{AE4D007A-E705-2464-0B65-E2AF4CF8574F}"/>
              </a:ext>
            </a:extLst>
          </p:cNvPr>
          <p:cNvSpPr/>
          <p:nvPr/>
        </p:nvSpPr>
        <p:spPr>
          <a:xfrm>
            <a:off x="8898988" y="9891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758;gdfb48f9187_0_1342">
            <a:extLst>
              <a:ext uri="{FF2B5EF4-FFF2-40B4-BE49-F238E27FC236}">
                <a16:creationId xmlns:a16="http://schemas.microsoft.com/office/drawing/2014/main" id="{29F1630C-27BC-F1EB-6164-AE95B3E26059}"/>
              </a:ext>
            </a:extLst>
          </p:cNvPr>
          <p:cNvSpPr/>
          <p:nvPr/>
        </p:nvSpPr>
        <p:spPr>
          <a:xfrm>
            <a:off x="8898988" y="14082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759;gdfb48f9187_0_1342">
            <a:extLst>
              <a:ext uri="{FF2B5EF4-FFF2-40B4-BE49-F238E27FC236}">
                <a16:creationId xmlns:a16="http://schemas.microsoft.com/office/drawing/2014/main" id="{728BB99D-151A-9628-CA9B-5A901582C189}"/>
              </a:ext>
            </a:extLst>
          </p:cNvPr>
          <p:cNvSpPr/>
          <p:nvPr/>
        </p:nvSpPr>
        <p:spPr>
          <a:xfrm>
            <a:off x="8898988" y="1827324"/>
            <a:ext cx="1930970" cy="325975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760;gdfb48f9187_0_1342">
            <a:extLst>
              <a:ext uri="{FF2B5EF4-FFF2-40B4-BE49-F238E27FC236}">
                <a16:creationId xmlns:a16="http://schemas.microsoft.com/office/drawing/2014/main" id="{177B329F-8268-100C-CF62-2B00008233BD}"/>
              </a:ext>
            </a:extLst>
          </p:cNvPr>
          <p:cNvSpPr/>
          <p:nvPr/>
        </p:nvSpPr>
        <p:spPr>
          <a:xfrm>
            <a:off x="8898988" y="2208324"/>
            <a:ext cx="1930970" cy="325975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761;gdfb48f9187_0_1342">
            <a:extLst>
              <a:ext uri="{FF2B5EF4-FFF2-40B4-BE49-F238E27FC236}">
                <a16:creationId xmlns:a16="http://schemas.microsoft.com/office/drawing/2014/main" id="{12115D4E-EA76-3DE1-BE81-61836DB4500C}"/>
              </a:ext>
            </a:extLst>
          </p:cNvPr>
          <p:cNvSpPr/>
          <p:nvPr/>
        </p:nvSpPr>
        <p:spPr>
          <a:xfrm>
            <a:off x="8898988" y="2627424"/>
            <a:ext cx="1930970" cy="325975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763;gdfb48f9187_0_1342">
            <a:extLst>
              <a:ext uri="{FF2B5EF4-FFF2-40B4-BE49-F238E27FC236}">
                <a16:creationId xmlns:a16="http://schemas.microsoft.com/office/drawing/2014/main" id="{0074E0DE-1F78-67F5-EF08-64E46D80BDCC}"/>
              </a:ext>
            </a:extLst>
          </p:cNvPr>
          <p:cNvSpPr txBox="1"/>
          <p:nvPr/>
        </p:nvSpPr>
        <p:spPr>
          <a:xfrm>
            <a:off x="9015925" y="151172"/>
            <a:ext cx="1782867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E1&gt;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764;gdfb48f9187_0_1342">
            <a:extLst>
              <a:ext uri="{FF2B5EF4-FFF2-40B4-BE49-F238E27FC236}">
                <a16:creationId xmlns:a16="http://schemas.microsoft.com/office/drawing/2014/main" id="{FDAAFDF3-3AB6-F5D2-B01A-C61F245F4F42}"/>
              </a:ext>
            </a:extLst>
          </p:cNvPr>
          <p:cNvSpPr txBox="1"/>
          <p:nvPr/>
        </p:nvSpPr>
        <p:spPr>
          <a:xfrm>
            <a:off x="9015722" y="582879"/>
            <a:ext cx="1814235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E2&gt;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765;gdfb48f9187_0_1342">
            <a:extLst>
              <a:ext uri="{FF2B5EF4-FFF2-40B4-BE49-F238E27FC236}">
                <a16:creationId xmlns:a16="http://schemas.microsoft.com/office/drawing/2014/main" id="{823776AF-C3CD-564C-C0F0-92A4619A4662}"/>
              </a:ext>
            </a:extLst>
          </p:cNvPr>
          <p:cNvSpPr txBox="1"/>
          <p:nvPr/>
        </p:nvSpPr>
        <p:spPr>
          <a:xfrm>
            <a:off x="9015722" y="975499"/>
            <a:ext cx="1795770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EO&gt;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766;gdfb48f9187_0_1342">
            <a:extLst>
              <a:ext uri="{FF2B5EF4-FFF2-40B4-BE49-F238E27FC236}">
                <a16:creationId xmlns:a16="http://schemas.microsoft.com/office/drawing/2014/main" id="{851B122D-D369-6035-4895-D4420FF7CB1E}"/>
              </a:ext>
            </a:extLst>
          </p:cNvPr>
          <p:cNvSpPr txBox="1"/>
          <p:nvPr/>
        </p:nvSpPr>
        <p:spPr>
          <a:xfrm>
            <a:off x="9012731" y="1421867"/>
            <a:ext cx="1786061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E1&gt;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767;gdfb48f9187_0_1342">
            <a:extLst>
              <a:ext uri="{FF2B5EF4-FFF2-40B4-BE49-F238E27FC236}">
                <a16:creationId xmlns:a16="http://schemas.microsoft.com/office/drawing/2014/main" id="{EF7C05C7-B54B-14A6-3861-8110D865E727}"/>
              </a:ext>
            </a:extLst>
          </p:cNvPr>
          <p:cNvSpPr txBox="1"/>
          <p:nvPr/>
        </p:nvSpPr>
        <p:spPr>
          <a:xfrm>
            <a:off x="9024473" y="1840841"/>
            <a:ext cx="1805484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&lt;L1 E3&gt;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768;gdfb48f9187_0_1342">
            <a:extLst>
              <a:ext uri="{FF2B5EF4-FFF2-40B4-BE49-F238E27FC236}">
                <a16:creationId xmlns:a16="http://schemas.microsoft.com/office/drawing/2014/main" id="{A205A9FD-4A2D-DF82-3D3E-62BED6BB1A3A}"/>
              </a:ext>
            </a:extLst>
          </p:cNvPr>
          <p:cNvSpPr txBox="1"/>
          <p:nvPr/>
        </p:nvSpPr>
        <p:spPr>
          <a:xfrm>
            <a:off x="9024473" y="2208837"/>
            <a:ext cx="1787019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&lt;L2 E2&gt;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769;gdfb48f9187_0_1342">
            <a:extLst>
              <a:ext uri="{FF2B5EF4-FFF2-40B4-BE49-F238E27FC236}">
                <a16:creationId xmlns:a16="http://schemas.microsoft.com/office/drawing/2014/main" id="{E4B6AFAC-BB6A-8E58-57C6-5BEE5E9E6783}"/>
              </a:ext>
            </a:extLst>
          </p:cNvPr>
          <p:cNvSpPr txBox="1"/>
          <p:nvPr/>
        </p:nvSpPr>
        <p:spPr>
          <a:xfrm>
            <a:off x="9000031" y="2614488"/>
            <a:ext cx="1829926" cy="36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ENTRY </a:t>
            </a:r>
            <a:r>
              <a:rPr lang="en-US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&lt;L3 EO&gt;</a:t>
            </a:r>
            <a:endParaRPr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845;gdfb48f9187_0_651">
            <a:extLst>
              <a:ext uri="{FF2B5EF4-FFF2-40B4-BE49-F238E27FC236}">
                <a16:creationId xmlns:a16="http://schemas.microsoft.com/office/drawing/2014/main" id="{92203C63-5CD7-18BC-B748-315C711013F4}"/>
              </a:ext>
            </a:extLst>
          </p:cNvPr>
          <p:cNvSpPr/>
          <p:nvPr/>
        </p:nvSpPr>
        <p:spPr>
          <a:xfrm>
            <a:off x="9728151" y="4719159"/>
            <a:ext cx="1292356" cy="1855133"/>
          </a:xfrm>
          <a:prstGeom prst="flowChartMagneticDisk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846;gdfb48f9187_0_651">
            <a:extLst>
              <a:ext uri="{FF2B5EF4-FFF2-40B4-BE49-F238E27FC236}">
                <a16:creationId xmlns:a16="http://schemas.microsoft.com/office/drawing/2014/main" id="{C66D6205-E764-1D94-056E-B708F815844E}"/>
              </a:ext>
            </a:extLst>
          </p:cNvPr>
          <p:cNvSpPr/>
          <p:nvPr/>
        </p:nvSpPr>
        <p:spPr>
          <a:xfrm>
            <a:off x="9960592" y="5454647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850;gdfb48f9187_0_651">
            <a:extLst>
              <a:ext uri="{FF2B5EF4-FFF2-40B4-BE49-F238E27FC236}">
                <a16:creationId xmlns:a16="http://schemas.microsoft.com/office/drawing/2014/main" id="{71747933-C2A8-5109-9874-70243445B49B}"/>
              </a:ext>
            </a:extLst>
          </p:cNvPr>
          <p:cNvSpPr/>
          <p:nvPr/>
        </p:nvSpPr>
        <p:spPr>
          <a:xfrm>
            <a:off x="9979057" y="5808770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853;gdfb48f9187_0_651">
            <a:extLst>
              <a:ext uri="{FF2B5EF4-FFF2-40B4-BE49-F238E27FC236}">
                <a16:creationId xmlns:a16="http://schemas.microsoft.com/office/drawing/2014/main" id="{FB62FD45-A1CA-8B9F-5AC2-5FA1B257FCD7}"/>
              </a:ext>
            </a:extLst>
          </p:cNvPr>
          <p:cNvSpPr/>
          <p:nvPr/>
        </p:nvSpPr>
        <p:spPr>
          <a:xfrm>
            <a:off x="9973292" y="6152676"/>
            <a:ext cx="840173" cy="66458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846;gdfb48f9187_0_651">
            <a:extLst>
              <a:ext uri="{FF2B5EF4-FFF2-40B4-BE49-F238E27FC236}">
                <a16:creationId xmlns:a16="http://schemas.microsoft.com/office/drawing/2014/main" id="{A4426A30-787F-121D-3535-B82EFEE92838}"/>
              </a:ext>
            </a:extLst>
          </p:cNvPr>
          <p:cNvSpPr/>
          <p:nvPr/>
        </p:nvSpPr>
        <p:spPr>
          <a:xfrm>
            <a:off x="9973292" y="5632447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850;gdfb48f9187_0_651">
            <a:extLst>
              <a:ext uri="{FF2B5EF4-FFF2-40B4-BE49-F238E27FC236}">
                <a16:creationId xmlns:a16="http://schemas.microsoft.com/office/drawing/2014/main" id="{BE59D895-3BBA-75E5-60E5-7F2344EE43A1}"/>
              </a:ext>
            </a:extLst>
          </p:cNvPr>
          <p:cNvSpPr/>
          <p:nvPr/>
        </p:nvSpPr>
        <p:spPr>
          <a:xfrm>
            <a:off x="9991757" y="5961170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61;gdfb48f9187_0_777">
            <a:extLst>
              <a:ext uri="{FF2B5EF4-FFF2-40B4-BE49-F238E27FC236}">
                <a16:creationId xmlns:a16="http://schemas.microsoft.com/office/drawing/2014/main" id="{C2F5959E-D6D7-0DF2-B920-7CE7C742494A}"/>
              </a:ext>
            </a:extLst>
          </p:cNvPr>
          <p:cNvSpPr/>
          <p:nvPr/>
        </p:nvSpPr>
        <p:spPr>
          <a:xfrm rot="19996072" flipV="1">
            <a:off x="5212074" y="1793849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61;gdfb48f9187_0_777">
            <a:extLst>
              <a:ext uri="{FF2B5EF4-FFF2-40B4-BE49-F238E27FC236}">
                <a16:creationId xmlns:a16="http://schemas.microsoft.com/office/drawing/2014/main" id="{5FF2A86A-6348-466E-AF01-7CD91699BC85}"/>
              </a:ext>
            </a:extLst>
          </p:cNvPr>
          <p:cNvSpPr/>
          <p:nvPr/>
        </p:nvSpPr>
        <p:spPr>
          <a:xfrm rot="12222179" flipV="1">
            <a:off x="5189342" y="3997450"/>
            <a:ext cx="1485107" cy="2569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AF7C1-77F9-ABA8-A4B3-DC54A8D2BE33}"/>
              </a:ext>
            </a:extLst>
          </p:cNvPr>
          <p:cNvSpPr txBox="1"/>
          <p:nvPr/>
        </p:nvSpPr>
        <p:spPr>
          <a:xfrm>
            <a:off x="9820330" y="4955148"/>
            <a:ext cx="1107996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dirty="0">
                <a:solidFill>
                  <a:schemeClr val="bg1"/>
                </a:solidFill>
              </a:rPr>
              <a:t>WRITE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Google Shape;661;gdfb48f9187_0_777">
            <a:extLst>
              <a:ext uri="{FF2B5EF4-FFF2-40B4-BE49-F238E27FC236}">
                <a16:creationId xmlns:a16="http://schemas.microsoft.com/office/drawing/2014/main" id="{E74598FF-A3E2-76F0-1E54-552CD8BE4553}"/>
              </a:ext>
            </a:extLst>
          </p:cNvPr>
          <p:cNvSpPr/>
          <p:nvPr/>
        </p:nvSpPr>
        <p:spPr>
          <a:xfrm rot="11893661">
            <a:off x="8172413" y="4958173"/>
            <a:ext cx="1664313" cy="2719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51D49-88D2-3D8C-5E6B-4639BE415F73}"/>
              </a:ext>
            </a:extLst>
          </p:cNvPr>
          <p:cNvSpPr txBox="1"/>
          <p:nvPr/>
        </p:nvSpPr>
        <p:spPr>
          <a:xfrm>
            <a:off x="7343661" y="1612590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JOURNAL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EB91C0-EBC2-A7A1-9A43-8EB46B82126E}"/>
              </a:ext>
            </a:extLst>
          </p:cNvPr>
          <p:cNvSpPr txBox="1"/>
          <p:nvPr/>
        </p:nvSpPr>
        <p:spPr>
          <a:xfrm>
            <a:off x="7522866" y="5386713"/>
            <a:ext cx="710451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LEDGER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EF9BF8D1-5647-0C71-6E17-20A99820D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739" y="2027886"/>
            <a:ext cx="695262" cy="695262"/>
          </a:xfrm>
          <a:prstGeom prst="rect">
            <a:avLst/>
          </a:prstGeom>
        </p:spPr>
      </p:pic>
      <p:sp>
        <p:nvSpPr>
          <p:cNvPr id="36" name="Google Shape;661;gdfb48f9187_0_777">
            <a:extLst>
              <a:ext uri="{FF2B5EF4-FFF2-40B4-BE49-F238E27FC236}">
                <a16:creationId xmlns:a16="http://schemas.microsoft.com/office/drawing/2014/main" id="{78735B39-0948-9BE7-C39F-249DEB93C991}"/>
              </a:ext>
            </a:extLst>
          </p:cNvPr>
          <p:cNvSpPr/>
          <p:nvPr/>
        </p:nvSpPr>
        <p:spPr>
          <a:xfrm rot="9182423" flipV="1">
            <a:off x="5273243" y="2024141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7A32ADC-0D6C-95F5-1C14-BBCA6C28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-475518"/>
            <a:ext cx="9905998" cy="1905000"/>
          </a:xfrm>
        </p:spPr>
        <p:txBody>
          <a:bodyPr/>
          <a:lstStyle/>
          <a:p>
            <a:r>
              <a:rPr lang="en-US" dirty="0"/>
              <a:t>Inside One bookkeeper</a:t>
            </a:r>
          </a:p>
        </p:txBody>
      </p:sp>
      <p:sp>
        <p:nvSpPr>
          <p:cNvPr id="42" name="Google Shape;661;gdfb48f9187_0_777">
            <a:extLst>
              <a:ext uri="{FF2B5EF4-FFF2-40B4-BE49-F238E27FC236}">
                <a16:creationId xmlns:a16="http://schemas.microsoft.com/office/drawing/2014/main" id="{5552CEBA-30DE-BF3F-230D-855EA47315F5}"/>
              </a:ext>
            </a:extLst>
          </p:cNvPr>
          <p:cNvSpPr/>
          <p:nvPr/>
        </p:nvSpPr>
        <p:spPr>
          <a:xfrm rot="10800000" flipV="1">
            <a:off x="1683024" y="6002801"/>
            <a:ext cx="1460317" cy="6427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 write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661;gdfb48f9187_0_777">
            <a:extLst>
              <a:ext uri="{FF2B5EF4-FFF2-40B4-BE49-F238E27FC236}">
                <a16:creationId xmlns:a16="http://schemas.microsoft.com/office/drawing/2014/main" id="{4A5D40E3-F832-5149-D976-58EA74E539FE}"/>
              </a:ext>
            </a:extLst>
          </p:cNvPr>
          <p:cNvSpPr/>
          <p:nvPr/>
        </p:nvSpPr>
        <p:spPr>
          <a:xfrm rot="10800000" flipV="1">
            <a:off x="3511690" y="6027982"/>
            <a:ext cx="1485107" cy="6427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Asynchronous Write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F2AFBC-19BA-0CED-21A7-60D993AB3FB8}"/>
              </a:ext>
            </a:extLst>
          </p:cNvPr>
          <p:cNvSpPr txBox="1"/>
          <p:nvPr/>
        </p:nvSpPr>
        <p:spPr>
          <a:xfrm>
            <a:off x="447016" y="571522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46" name="Google Shape;661;gdfb48f9187_0_777">
            <a:extLst>
              <a:ext uri="{FF2B5EF4-FFF2-40B4-BE49-F238E27FC236}">
                <a16:creationId xmlns:a16="http://schemas.microsoft.com/office/drawing/2014/main" id="{875CA8FD-BCB6-EE52-0662-8D41D652F049}"/>
              </a:ext>
            </a:extLst>
          </p:cNvPr>
          <p:cNvSpPr/>
          <p:nvPr/>
        </p:nvSpPr>
        <p:spPr>
          <a:xfrm rot="5386351" flipV="1">
            <a:off x="9211748" y="3806423"/>
            <a:ext cx="1866423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661;gdfb48f9187_0_777">
            <a:extLst>
              <a:ext uri="{FF2B5EF4-FFF2-40B4-BE49-F238E27FC236}">
                <a16:creationId xmlns:a16="http://schemas.microsoft.com/office/drawing/2014/main" id="{24F7F0BF-1CA9-E716-C12F-5555A75E7EDD}"/>
              </a:ext>
            </a:extLst>
          </p:cNvPr>
          <p:cNvSpPr/>
          <p:nvPr/>
        </p:nvSpPr>
        <p:spPr>
          <a:xfrm rot="16200000" flipV="1">
            <a:off x="9427616" y="3793093"/>
            <a:ext cx="1866423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80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8A13377-550E-3174-D066-C2E81FE8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06" y="4572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READ PATH</a:t>
            </a:r>
          </a:p>
        </p:txBody>
      </p:sp>
      <p:pic>
        <p:nvPicPr>
          <p:cNvPr id="3" name="Google Shape;422;gdfb48f9187_0_41">
            <a:extLst>
              <a:ext uri="{FF2B5EF4-FFF2-40B4-BE49-F238E27FC236}">
                <a16:creationId xmlns:a16="http://schemas.microsoft.com/office/drawing/2014/main" id="{E48ACD72-721F-06FB-5946-A37B36D5025D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5067300" y="863600"/>
            <a:ext cx="5372099" cy="4991100"/>
          </a:xfrm>
          <a:prstGeom prst="rect">
            <a:avLst/>
          </a:prstGeom>
          <a:noFill/>
        </p:spPr>
      </p:pic>
      <p:sp>
        <p:nvSpPr>
          <p:cNvPr id="4" name="Google Shape;401;gdfb48f9187_0_489">
            <a:extLst>
              <a:ext uri="{FF2B5EF4-FFF2-40B4-BE49-F238E27FC236}">
                <a16:creationId xmlns:a16="http://schemas.microsoft.com/office/drawing/2014/main" id="{0B02F122-87B5-E5BC-A0C4-0C2404125FDD}"/>
              </a:ext>
            </a:extLst>
          </p:cNvPr>
          <p:cNvSpPr txBox="1"/>
          <p:nvPr/>
        </p:nvSpPr>
        <p:spPr>
          <a:xfrm>
            <a:off x="8191625" y="6562565"/>
            <a:ext cx="7213350" cy="29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strike="noStrike" cap="none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https://jack-vanlightly.com/blog/2018/10/2/understanding-how-apache-pulsar-works</a:t>
            </a:r>
            <a:endParaRPr sz="800" b="0" i="0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16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537C3D-3222-B220-3D08-D01571153B7E}"/>
              </a:ext>
            </a:extLst>
          </p:cNvPr>
          <p:cNvSpPr/>
          <p:nvPr/>
        </p:nvSpPr>
        <p:spPr>
          <a:xfrm>
            <a:off x="315912" y="3838015"/>
            <a:ext cx="1868487" cy="175109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155">
              <a:spcAft>
                <a:spcPts val="559"/>
              </a:spcAft>
            </a:pPr>
            <a:r>
              <a:rPr lang="en-US" sz="150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APP</a:t>
            </a:r>
          </a:p>
          <a:p>
            <a:pPr algn="ctr" defTabSz="383155">
              <a:spcAft>
                <a:spcPts val="559"/>
              </a:spcAft>
            </a:pPr>
            <a:r>
              <a:rPr lang="en-US" sz="1508" dirty="0"/>
              <a:t>(PULSAR CLIENT)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3B4645-8511-D1DC-029D-264ACF78E5DE}"/>
              </a:ext>
            </a:extLst>
          </p:cNvPr>
          <p:cNvSpPr/>
          <p:nvPr/>
        </p:nvSpPr>
        <p:spPr>
          <a:xfrm>
            <a:off x="3365275" y="1917202"/>
            <a:ext cx="1691600" cy="232459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155">
              <a:spcAft>
                <a:spcPts val="559"/>
              </a:spcAft>
            </a:pPr>
            <a:endParaRPr lang="en-US" dirty="0"/>
          </a:p>
        </p:txBody>
      </p:sp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57ED0DCE-488D-E5E2-80CA-9096F901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64" y="3749114"/>
            <a:ext cx="1528618" cy="296150"/>
          </a:xfrm>
          <a:prstGeom prst="rect">
            <a:avLst/>
          </a:prstGeom>
        </p:spPr>
      </p:pic>
      <p:pic>
        <p:nvPicPr>
          <p:cNvPr id="6" name="Picture 5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5E88CF65-B0FE-A89D-391A-C0A8D9CB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442" y="2137896"/>
            <a:ext cx="695262" cy="695262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" name="Google Shape;661;gdfb48f9187_0_777">
            <a:extLst>
              <a:ext uri="{FF2B5EF4-FFF2-40B4-BE49-F238E27FC236}">
                <a16:creationId xmlns:a16="http://schemas.microsoft.com/office/drawing/2014/main" id="{CE9EC14E-1255-0680-EB6E-769AA73CE724}"/>
              </a:ext>
            </a:extLst>
          </p:cNvPr>
          <p:cNvSpPr/>
          <p:nvPr/>
        </p:nvSpPr>
        <p:spPr>
          <a:xfrm rot="19190769" flipV="1">
            <a:off x="1647438" y="3168066"/>
            <a:ext cx="2207479" cy="208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61;gdfb48f9187_0_777">
            <a:extLst>
              <a:ext uri="{FF2B5EF4-FFF2-40B4-BE49-F238E27FC236}">
                <a16:creationId xmlns:a16="http://schemas.microsoft.com/office/drawing/2014/main" id="{6DEE1808-2049-C875-973F-F50116A4AF2B}"/>
              </a:ext>
            </a:extLst>
          </p:cNvPr>
          <p:cNvSpPr/>
          <p:nvPr/>
        </p:nvSpPr>
        <p:spPr>
          <a:xfrm rot="8377120" flipV="1">
            <a:off x="1638700" y="3474515"/>
            <a:ext cx="2207478" cy="2462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0D629-270C-72A1-F3D3-F51D17034667}"/>
              </a:ext>
            </a:extLst>
          </p:cNvPr>
          <p:cNvSpPr txBox="1"/>
          <p:nvPr/>
        </p:nvSpPr>
        <p:spPr>
          <a:xfrm rot="19270550">
            <a:off x="1547223" y="295114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 BROKER CACHE HIT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600598-5923-4E13-4639-1410C58203F8}"/>
              </a:ext>
            </a:extLst>
          </p:cNvPr>
          <p:cNvSpPr/>
          <p:nvPr/>
        </p:nvSpPr>
        <p:spPr>
          <a:xfrm>
            <a:off x="7135126" y="1277996"/>
            <a:ext cx="4434573" cy="499580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834481B4-7A82-ACC0-3F06-7365CB06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194" y="5589105"/>
            <a:ext cx="1228013" cy="367200"/>
          </a:xfrm>
          <a:prstGeom prst="rect">
            <a:avLst/>
          </a:prstGeom>
        </p:spPr>
      </p:pic>
      <p:pic>
        <p:nvPicPr>
          <p:cNvPr id="12" name="Picture 11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48702512-7F2D-1EFE-66C6-D0AC3B67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600" y="1597254"/>
            <a:ext cx="1136012" cy="673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131779-4D63-4D81-D6BA-B42491897997}"/>
              </a:ext>
            </a:extLst>
          </p:cNvPr>
          <p:cNvSpPr txBox="1"/>
          <p:nvPr/>
        </p:nvSpPr>
        <p:spPr>
          <a:xfrm>
            <a:off x="8627612" y="1727847"/>
            <a:ext cx="817853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JOURNAL</a:t>
            </a:r>
            <a:endParaRPr lang="en-US" dirty="0"/>
          </a:p>
        </p:txBody>
      </p:sp>
      <p:pic>
        <p:nvPicPr>
          <p:cNvPr id="16" name="Picture 15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DEA96788-34D3-A88E-D1EE-AB290ED3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00" y="4707126"/>
            <a:ext cx="695262" cy="695262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7C550F-E2AE-1B91-23EB-865A08D29E85}"/>
              </a:ext>
            </a:extLst>
          </p:cNvPr>
          <p:cNvSpPr txBox="1"/>
          <p:nvPr/>
        </p:nvSpPr>
        <p:spPr>
          <a:xfrm>
            <a:off x="7271231" y="5402388"/>
            <a:ext cx="119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</a:t>
            </a:r>
          </a:p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Google Shape;661;gdfb48f9187_0_777">
            <a:extLst>
              <a:ext uri="{FF2B5EF4-FFF2-40B4-BE49-F238E27FC236}">
                <a16:creationId xmlns:a16="http://schemas.microsoft.com/office/drawing/2014/main" id="{9DD9105F-1298-D298-6924-36668BF363A4}"/>
              </a:ext>
            </a:extLst>
          </p:cNvPr>
          <p:cNvSpPr/>
          <p:nvPr/>
        </p:nvSpPr>
        <p:spPr>
          <a:xfrm rot="1804492" flipV="1">
            <a:off x="4793694" y="3859240"/>
            <a:ext cx="2928222" cy="1736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92B8B9-F0F5-1572-1C38-89006D9D8D51}"/>
              </a:ext>
            </a:extLst>
          </p:cNvPr>
          <p:cNvSpPr/>
          <p:nvPr/>
        </p:nvSpPr>
        <p:spPr>
          <a:xfrm>
            <a:off x="8665593" y="2480896"/>
            <a:ext cx="2817271" cy="20752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661;gdfb48f9187_0_777">
            <a:extLst>
              <a:ext uri="{FF2B5EF4-FFF2-40B4-BE49-F238E27FC236}">
                <a16:creationId xmlns:a16="http://schemas.microsoft.com/office/drawing/2014/main" id="{9AA477B3-D41C-1CE2-6306-0F2549A548AE}"/>
              </a:ext>
            </a:extLst>
          </p:cNvPr>
          <p:cNvSpPr/>
          <p:nvPr/>
        </p:nvSpPr>
        <p:spPr>
          <a:xfrm rot="12619508" flipV="1">
            <a:off x="4716970" y="4041360"/>
            <a:ext cx="2928222" cy="1736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F34D8-708C-5FCA-CAE3-75DEBAA880F9}"/>
              </a:ext>
            </a:extLst>
          </p:cNvPr>
          <p:cNvSpPr txBox="1"/>
          <p:nvPr/>
        </p:nvSpPr>
        <p:spPr>
          <a:xfrm rot="1754512">
            <a:off x="5073192" y="3464390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 BROKER CACHE MISS</a:t>
            </a:r>
          </a:p>
        </p:txBody>
      </p:sp>
      <p:pic>
        <p:nvPicPr>
          <p:cNvPr id="22" name="Picture 21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DB38E419-E70B-00C2-2707-87BBCE45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930" y="3242973"/>
            <a:ext cx="695262" cy="695262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4" name="Picture 23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94D3BA11-31EA-3E86-1789-BB6C9E4C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447" y="2888280"/>
            <a:ext cx="1136012" cy="6737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050318-1217-B209-FAED-0676D437E1DC}"/>
              </a:ext>
            </a:extLst>
          </p:cNvPr>
          <p:cNvSpPr txBox="1"/>
          <p:nvPr/>
        </p:nvSpPr>
        <p:spPr>
          <a:xfrm>
            <a:off x="10160049" y="2628978"/>
            <a:ext cx="710451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LEDGER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5B5D1-869C-C05C-CEEA-9B142B2D0103}"/>
              </a:ext>
            </a:extLst>
          </p:cNvPr>
          <p:cNvSpPr txBox="1"/>
          <p:nvPr/>
        </p:nvSpPr>
        <p:spPr>
          <a:xfrm>
            <a:off x="9131051" y="3946080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</a:t>
            </a:r>
            <a:endParaRPr lang="en-US" sz="1200" dirty="0"/>
          </a:p>
        </p:txBody>
      </p:sp>
      <p:sp>
        <p:nvSpPr>
          <p:cNvPr id="27" name="Google Shape;661;gdfb48f9187_0_777">
            <a:extLst>
              <a:ext uri="{FF2B5EF4-FFF2-40B4-BE49-F238E27FC236}">
                <a16:creationId xmlns:a16="http://schemas.microsoft.com/office/drawing/2014/main" id="{8968A396-5EB7-B4AA-745F-E83175053521}"/>
              </a:ext>
            </a:extLst>
          </p:cNvPr>
          <p:cNvSpPr/>
          <p:nvPr/>
        </p:nvSpPr>
        <p:spPr>
          <a:xfrm rot="792993" flipV="1">
            <a:off x="4939821" y="2656083"/>
            <a:ext cx="3829498" cy="2232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661;gdfb48f9187_0_777">
            <a:extLst>
              <a:ext uri="{FF2B5EF4-FFF2-40B4-BE49-F238E27FC236}">
                <a16:creationId xmlns:a16="http://schemas.microsoft.com/office/drawing/2014/main" id="{7BEF9DE5-F23E-FB21-A746-E22C03FEEE24}"/>
              </a:ext>
            </a:extLst>
          </p:cNvPr>
          <p:cNvSpPr/>
          <p:nvPr/>
        </p:nvSpPr>
        <p:spPr>
          <a:xfrm rot="11608009" flipV="1">
            <a:off x="4862748" y="2840144"/>
            <a:ext cx="3829498" cy="2232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699D6-1336-2251-8490-0B04A5D82B11}"/>
              </a:ext>
            </a:extLst>
          </p:cNvPr>
          <p:cNvSpPr txBox="1"/>
          <p:nvPr/>
        </p:nvSpPr>
        <p:spPr>
          <a:xfrm rot="743013">
            <a:off x="5241702" y="2351255"/>
            <a:ext cx="2864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READ CACHE MISS</a:t>
            </a:r>
          </a:p>
        </p:txBody>
      </p:sp>
      <p:pic>
        <p:nvPicPr>
          <p:cNvPr id="31" name="Picture 30" descr="A yellow and blue logo&#10;&#10;Description automatically generated">
            <a:extLst>
              <a:ext uri="{FF2B5EF4-FFF2-40B4-BE49-F238E27FC236}">
                <a16:creationId xmlns:a16="http://schemas.microsoft.com/office/drawing/2014/main" id="{49FDFB5E-4B28-1289-C996-E560AF6E1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1956" y="3724286"/>
            <a:ext cx="3022600" cy="6604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C2393A8-1D0A-6526-5FAF-718B6A84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-475518"/>
            <a:ext cx="9905998" cy="1905000"/>
          </a:xfrm>
        </p:spPr>
        <p:txBody>
          <a:bodyPr/>
          <a:lstStyle/>
          <a:p>
            <a:r>
              <a:rPr lang="en-US" dirty="0"/>
              <a:t>READ (consume) Message</a:t>
            </a:r>
          </a:p>
        </p:txBody>
      </p:sp>
    </p:spTree>
    <p:extLst>
      <p:ext uri="{BB962C8B-B14F-4D97-AF65-F5344CB8AC3E}">
        <p14:creationId xmlns:p14="http://schemas.microsoft.com/office/powerpoint/2010/main" val="292245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EC1BAE-ACAB-4732-23C9-F33A3C3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81" y="1270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Highlights Again?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C01F1F17-E410-478C-810F-F516E81E5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" y="2128822"/>
            <a:ext cx="2777861" cy="538176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2278" y="2963384"/>
            <a:ext cx="2777861" cy="188200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9B8E42A-3D0D-9793-95F5-309585B66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339077"/>
              </p:ext>
            </p:extLst>
          </p:nvPr>
        </p:nvGraphicFramePr>
        <p:xfrm>
          <a:off x="4303643" y="2128822"/>
          <a:ext cx="7046844" cy="425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C850BE-62FB-7F64-DDC3-4AFBFE00F9D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25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5E130-9E83-3847-4A39-581C96B7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600"/>
              <a:t>References</a:t>
            </a:r>
          </a:p>
        </p:txBody>
      </p:sp>
      <p:sp useBgFill="1">
        <p:nvSpPr>
          <p:cNvPr id="25" name="TextBox 5">
            <a:extLst>
              <a:ext uri="{FF2B5EF4-FFF2-40B4-BE49-F238E27FC236}">
                <a16:creationId xmlns:a16="http://schemas.microsoft.com/office/drawing/2014/main" id="{7A049840-1B03-A410-92F2-36581324D77C}"/>
              </a:ext>
            </a:extLst>
          </p:cNvPr>
          <p:cNvSpPr txBox="1"/>
          <p:nvPr/>
        </p:nvSpPr>
        <p:spPr>
          <a:xfrm>
            <a:off x="1141413" y="2374795"/>
            <a:ext cx="10009187" cy="3416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2"/>
              </a:rPr>
              <a:t>Understanding how apache pulsar works by Jack Vanlightly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3"/>
              </a:rPr>
              <a:t>Pulsar architecture performance tuning - StreamNative Blog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4"/>
              </a:rPr>
              <a:t>How Pulsar Stores Your Data – Pulsar Summit NA 2021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5"/>
              </a:rPr>
              <a:t>Bookkeeper as a Key Value Store and its use cases – Apache Foundation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6"/>
              </a:rPr>
              <a:t>Keeping on top of Hybrid Cloud Use Cases – Pulsar Usage at Nutanix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7"/>
              </a:rPr>
              <a:t>Pulsar vs kafka, NATS and Kinesis – Pulsar Summit Asia 2022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Avenir"/>
                <a:hlinkClick r:id="rId8"/>
              </a:rPr>
              <a:t>Apache Pulsar Design Choices and Use Case Implications</a:t>
            </a:r>
            <a:endParaRPr lang="en-US" u="sng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18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9"/>
              </a:rPr>
              <a:t>TGI Pulsar Playlist by Sijie Guo</a:t>
            </a:r>
            <a:endParaRPr lang="en-IN" sz="1800" b="0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18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10"/>
              </a:rPr>
              <a:t>https://pulsar.apache.org/docs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317416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DFF2AE38-0999-4E0C-39BC-D407BA56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70" y="1323232"/>
            <a:ext cx="2926944" cy="292694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24B2F-E3C6-0F6C-F2F0-A5094B023168}"/>
              </a:ext>
            </a:extLst>
          </p:cNvPr>
          <p:cNvSpPr txBox="1">
            <a:spLocks/>
          </p:cNvSpPr>
          <p:nvPr/>
        </p:nvSpPr>
        <p:spPr>
          <a:xfrm>
            <a:off x="6057468" y="520700"/>
            <a:ext cx="5122606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Questions?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BE1C4BA-5AF4-D3FB-8DD4-48D50D9F7010}"/>
              </a:ext>
            </a:extLst>
          </p:cNvPr>
          <p:cNvSpPr txBox="1">
            <a:spLocks/>
          </p:cNvSpPr>
          <p:nvPr/>
        </p:nvSpPr>
        <p:spPr>
          <a:xfrm>
            <a:off x="6057468" y="2578099"/>
            <a:ext cx="5122606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4"/>
              </a:rPr>
              <a:t>Pulsar Community</a:t>
            </a: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u="sng" dirty="0">
                <a:hlinkClick r:id="rId4"/>
              </a:rPr>
              <a:t>https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://apache-pulsar.slack.com/</a:t>
            </a:r>
            <a:endParaRPr lang="en-US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5"/>
              </a:rPr>
              <a:t>users@pulsar.apache.org</a:t>
            </a:r>
            <a:endParaRPr lang="en-US" u="sng" dirty="0"/>
          </a:p>
          <a:p>
            <a:pPr lvl="1"/>
            <a:r>
              <a:rPr lang="en-US" dirty="0">
                <a:hlinkClick r:id="rId6"/>
              </a:rPr>
              <a:t>dev@pulsar.apache.org</a:t>
            </a:r>
            <a:endParaRPr lang="en-US" dirty="0"/>
          </a:p>
          <a:p>
            <a:r>
              <a:rPr lang="en-US" dirty="0"/>
              <a:t>Contact Speaker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118CE-C87E-5661-01C4-1EA13276A1A3}"/>
              </a:ext>
            </a:extLst>
          </p:cNvPr>
          <p:cNvSpPr txBox="1"/>
          <p:nvPr/>
        </p:nvSpPr>
        <p:spPr>
          <a:xfrm>
            <a:off x="7028403" y="4669490"/>
            <a:ext cx="327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linkedin.com/in/shivjijha/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25116-EC44-F8DA-74B9-2305E75D9D39}"/>
              </a:ext>
            </a:extLst>
          </p:cNvPr>
          <p:cNvSpPr txBox="1"/>
          <p:nvPr/>
        </p:nvSpPr>
        <p:spPr>
          <a:xfrm>
            <a:off x="7028403" y="5111750"/>
            <a:ext cx="397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youtube.com/@ShivjiKumarJha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685F8-36F4-209E-72A7-D1B638ECF6E2}"/>
              </a:ext>
            </a:extLst>
          </p:cNvPr>
          <p:cNvSpPr txBox="1"/>
          <p:nvPr/>
        </p:nvSpPr>
        <p:spPr>
          <a:xfrm>
            <a:off x="7028403" y="5554010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slideshare.net/shiv4289</a:t>
            </a:r>
            <a:endParaRPr lang="en-US" dirty="0"/>
          </a:p>
        </p:txBody>
      </p:sp>
      <p:pic>
        <p:nvPicPr>
          <p:cNvPr id="21" name="Picture 20" descr="A red video player with a white play button&#10;&#10;Description automatically generated">
            <a:extLst>
              <a:ext uri="{FF2B5EF4-FFF2-40B4-BE49-F238E27FC236}">
                <a16:creationId xmlns:a16="http://schemas.microsoft.com/office/drawing/2014/main" id="{660C96BD-191B-C339-DD00-AFF6652A5A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6753" y="5086108"/>
            <a:ext cx="647700" cy="500168"/>
          </a:xfrm>
          <a:prstGeom prst="rect">
            <a:avLst/>
          </a:prstGeom>
        </p:spPr>
      </p:pic>
      <p:pic>
        <p:nvPicPr>
          <p:cNvPr id="22" name="Picture 21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AAF192DA-43C5-0AE0-B7B5-C4243CC072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0103" y="4717929"/>
            <a:ext cx="381000" cy="381000"/>
          </a:xfrm>
          <a:prstGeom prst="rect">
            <a:avLst/>
          </a:prstGeom>
        </p:spPr>
      </p:pic>
      <p:pic>
        <p:nvPicPr>
          <p:cNvPr id="23" name="Picture 22" descr="A logo of two people holding a square&#10;&#10;Description automatically generated">
            <a:extLst>
              <a:ext uri="{FF2B5EF4-FFF2-40B4-BE49-F238E27FC236}">
                <a16:creationId xmlns:a16="http://schemas.microsoft.com/office/drawing/2014/main" id="{2ADEB08B-CE4A-E096-773D-31AE276A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3903" y="5611918"/>
            <a:ext cx="533400" cy="387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C95E18-AAD4-3873-0C62-4CE0C279047A}"/>
              </a:ext>
            </a:extLst>
          </p:cNvPr>
          <p:cNvSpPr txBox="1"/>
          <p:nvPr/>
        </p:nvSpPr>
        <p:spPr>
          <a:xfrm>
            <a:off x="989161" y="4755102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Drop me a message on</a:t>
            </a:r>
          </a:p>
        </p:txBody>
      </p:sp>
      <p:pic>
        <p:nvPicPr>
          <p:cNvPr id="26" name="Picture 25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9F4F7AE6-4F15-3CDD-1005-E8237AFF8E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4355" y="474074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7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505A25-6548-0217-66F8-4C7949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Appendix</a:t>
            </a:r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2606-1C29-6EE6-981B-29FD3D2B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48" y="558800"/>
            <a:ext cx="7180009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Speaker : </a:t>
            </a:r>
            <a:r>
              <a:rPr lang="en-US" sz="3200" dirty="0" err="1"/>
              <a:t>Shivji</a:t>
            </a:r>
            <a:r>
              <a:rPr lang="en-US" sz="3200" dirty="0"/>
              <a:t> Kumar Jha (Shiv)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C3127-8062-8284-A40E-2231C443E4BF}"/>
              </a:ext>
            </a:extLst>
          </p:cNvPr>
          <p:cNvSpPr txBox="1"/>
          <p:nvPr/>
        </p:nvSpPr>
        <p:spPr>
          <a:xfrm>
            <a:off x="245598" y="2575440"/>
            <a:ext cx="8132508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Regular Software Developer, Loves Open Source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Working on Databases &amp; Streaming over a decade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Distributed Systems Guy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Employed at Nutanix: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Staff Engineer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Head of “</a:t>
            </a:r>
            <a:r>
              <a:rPr lang="en-US" sz="1700" i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Distributed Data in Cloud”</a:t>
            </a: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venir Book" panose="02000503020000020003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Previously,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MySQL Replication, Backend microservice, Data Platform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Contributed to MySQL and Pulsar codebases among others.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venir Book" panose="02000503020000020003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venir Book" panose="02000503020000020003" pitchFamily="2" charset="0"/>
            </a:endParaRP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3B1F8E05-2522-B109-EA09-54C572D5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960905"/>
            <a:ext cx="3976788" cy="377794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20DCE-76B1-677D-C05E-B43A0D622066}"/>
              </a:ext>
            </a:extLst>
          </p:cNvPr>
          <p:cNvSpPr txBox="1"/>
          <p:nvPr/>
        </p:nvSpPr>
        <p:spPr>
          <a:xfrm>
            <a:off x="8267700" y="5164790"/>
            <a:ext cx="327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linkedin.com/in/shivjijha/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6A17C-AB77-8720-2E0B-2448D0A2210A}"/>
              </a:ext>
            </a:extLst>
          </p:cNvPr>
          <p:cNvSpPr txBox="1"/>
          <p:nvPr/>
        </p:nvSpPr>
        <p:spPr>
          <a:xfrm>
            <a:off x="8267700" y="5607050"/>
            <a:ext cx="397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youtube.com/@ShivjiKumarJha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DD810-C12B-07AF-B28E-444CFF4161F9}"/>
              </a:ext>
            </a:extLst>
          </p:cNvPr>
          <p:cNvSpPr txBox="1"/>
          <p:nvPr/>
        </p:nvSpPr>
        <p:spPr>
          <a:xfrm>
            <a:off x="8267700" y="6049310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slideshare.net/shiv4289</a:t>
            </a:r>
            <a:endParaRPr lang="en-US" dirty="0"/>
          </a:p>
        </p:txBody>
      </p:sp>
      <p:pic>
        <p:nvPicPr>
          <p:cNvPr id="14" name="Picture 13" descr="A red video player with a white play button&#10;&#10;Description automatically generated">
            <a:extLst>
              <a:ext uri="{FF2B5EF4-FFF2-40B4-BE49-F238E27FC236}">
                <a16:creationId xmlns:a16="http://schemas.microsoft.com/office/drawing/2014/main" id="{47C377DE-373E-DD65-04FB-9D779B4DE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050" y="5581408"/>
            <a:ext cx="647700" cy="500168"/>
          </a:xfrm>
          <a:prstGeom prst="rect">
            <a:avLst/>
          </a:prstGeom>
        </p:spPr>
      </p:pic>
      <p:pic>
        <p:nvPicPr>
          <p:cNvPr id="16" name="Picture 15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C4EE6777-DABF-8D3C-6506-F50E4A3DD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5213229"/>
            <a:ext cx="381000" cy="381000"/>
          </a:xfrm>
          <a:prstGeom prst="rect">
            <a:avLst/>
          </a:prstGeom>
        </p:spPr>
      </p:pic>
      <p:pic>
        <p:nvPicPr>
          <p:cNvPr id="20" name="Picture 19" descr="A logo of two people holding a square&#10;&#10;Description automatically generated">
            <a:extLst>
              <a:ext uri="{FF2B5EF4-FFF2-40B4-BE49-F238E27FC236}">
                <a16:creationId xmlns:a16="http://schemas.microsoft.com/office/drawing/2014/main" id="{2A9C7C69-BECD-6582-F611-A02E397D7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0" y="6107218"/>
            <a:ext cx="533400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68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9" name="Rectangle 5632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4EA36-9FC5-B6C5-54F4-32025BF2113E}"/>
              </a:ext>
            </a:extLst>
          </p:cNvPr>
          <p:cNvSpPr txBox="1"/>
          <p:nvPr/>
        </p:nvSpPr>
        <p:spPr>
          <a:xfrm>
            <a:off x="2193698" y="2821396"/>
            <a:ext cx="57990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4340">
              <a:spcAft>
                <a:spcPts val="600"/>
              </a:spcAft>
            </a:pPr>
            <a:r>
              <a:rPr lang="en-IN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C47BC-94D2-536C-C619-24A6E6022961}"/>
              </a:ext>
            </a:extLst>
          </p:cNvPr>
          <p:cNvSpPr txBox="1"/>
          <p:nvPr/>
        </p:nvSpPr>
        <p:spPr>
          <a:xfrm>
            <a:off x="1469205" y="2040683"/>
            <a:ext cx="5799085" cy="2490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4340">
              <a:spcBef>
                <a:spcPts val="950"/>
              </a:spcBef>
            </a:pPr>
            <a:r>
              <a:rPr lang="en-IN" sz="1900" b="1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Streaming features</a:t>
            </a:r>
            <a:r>
              <a:rPr lang="en-IN" sz="1900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 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Data processing in order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Ingestion of large amounts of data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Data retention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Handle big catch-up reads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/>
            <a:br>
              <a:rPr lang="en-IN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78124-9E0D-3884-D605-30E5B4E8D268}"/>
              </a:ext>
            </a:extLst>
          </p:cNvPr>
          <p:cNvSpPr txBox="1"/>
          <p:nvPr/>
        </p:nvSpPr>
        <p:spPr>
          <a:xfrm>
            <a:off x="5960871" y="1970415"/>
            <a:ext cx="5799085" cy="275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4340">
              <a:spcBef>
                <a:spcPts val="950"/>
              </a:spcBef>
            </a:pPr>
            <a:r>
              <a:rPr lang="en-IN" sz="1900" b="1" kern="1200" dirty="0">
                <a:solidFill>
                  <a:srgbClr val="24292E"/>
                </a:solidFill>
                <a:latin typeface="Inter"/>
                <a:ea typeface="+mn-ea"/>
                <a:cs typeface="+mn-cs"/>
              </a:rPr>
              <a:t>Message queuing features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Add/remove consumers dynamically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Do not block the queue when a consumer is busy or fails to consume one message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Redeliver ‘failed’ messages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>
              <a:spcBef>
                <a:spcPts val="950"/>
              </a:spcBef>
            </a:pPr>
            <a:r>
              <a:rPr lang="en-IN" sz="1710" kern="1200" dirty="0">
                <a:solidFill>
                  <a:srgbClr val="030508"/>
                </a:solidFill>
                <a:latin typeface="Inter"/>
                <a:ea typeface="+mn-ea"/>
                <a:cs typeface="+mn-cs"/>
              </a:rPr>
              <a:t>Scheduled or delayed delivery</a:t>
            </a:r>
            <a:endParaRPr lang="en-IN" sz="171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34340"/>
            <a:br>
              <a:rPr lang="en-IN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3B0EB-4EC1-4C77-959D-1C9C05F187BB}"/>
              </a:ext>
            </a:extLst>
          </p:cNvPr>
          <p:cNvSpPr txBox="1"/>
          <p:nvPr/>
        </p:nvSpPr>
        <p:spPr>
          <a:xfrm>
            <a:off x="2317533" y="2821396"/>
            <a:ext cx="6046754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4340">
              <a:spcAft>
                <a:spcPts val="600"/>
              </a:spcAft>
            </a:pPr>
            <a:r>
              <a:rPr lang="en-IN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FE0F2E4B-41ED-0731-E04F-BB574ADD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35" y="4437656"/>
            <a:ext cx="1910434" cy="10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D37C5CBC-95FB-5FBA-1EEE-A5A371C6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18" y="4723989"/>
            <a:ext cx="245253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6D1A9D-F224-73CD-26BA-75F0DA1564B3}"/>
              </a:ext>
            </a:extLst>
          </p:cNvPr>
          <p:cNvSpPr txBox="1"/>
          <p:nvPr/>
        </p:nvSpPr>
        <p:spPr>
          <a:xfrm>
            <a:off x="5316287" y="561655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best of both worlds!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US" dirty="0"/>
          </a:p>
        </p:txBody>
      </p:sp>
      <p:pic>
        <p:nvPicPr>
          <p:cNvPr id="56326" name="Picture 6">
            <a:extLst>
              <a:ext uri="{FF2B5EF4-FFF2-40B4-BE49-F238E27FC236}">
                <a16:creationId xmlns:a16="http://schemas.microsoft.com/office/drawing/2014/main" id="{EEA189E9-F641-E3E9-D404-193E5BF0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508" y="5153497"/>
            <a:ext cx="2317533" cy="115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4E6CE-0637-053B-F52E-9720E9C7C98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755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dfb48f9187_0_1129" descr="standard-transparent-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7317" y="350657"/>
            <a:ext cx="1905000" cy="79091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dfb48f9187_0_1129"/>
          <p:cNvSpPr/>
          <p:nvPr/>
        </p:nvSpPr>
        <p:spPr>
          <a:xfrm>
            <a:off x="0" y="0"/>
            <a:ext cx="12192001" cy="1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2" name="Google Shape;442;gdfb48f9187_0_1129"/>
          <p:cNvSpPr txBox="1">
            <a:spLocks noGrp="1"/>
          </p:cNvSpPr>
          <p:nvPr>
            <p:ph type="title" idx="4294967295"/>
          </p:nvPr>
        </p:nvSpPr>
        <p:spPr>
          <a:xfrm>
            <a:off x="518274" y="460962"/>
            <a:ext cx="8346325" cy="781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r>
              <a:rPr lang="en-US" sz="35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Pulsar Data Stores : Distribution</a:t>
            </a:r>
            <a:endParaRPr sz="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endParaRPr sz="35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8400"/>
            </a:pPr>
            <a:endParaRPr sz="4200" dirty="0"/>
          </a:p>
        </p:txBody>
      </p:sp>
      <p:sp>
        <p:nvSpPr>
          <p:cNvPr id="443" name="Google Shape;443;gdfb48f9187_0_1129"/>
          <p:cNvSpPr/>
          <p:nvPr/>
        </p:nvSpPr>
        <p:spPr>
          <a:xfrm>
            <a:off x="2487788" y="2321875"/>
            <a:ext cx="7986450" cy="39493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dfb48f9187_0_1129"/>
          <p:cNvSpPr/>
          <p:nvPr/>
        </p:nvSpPr>
        <p:spPr>
          <a:xfrm>
            <a:off x="3240038" y="2948750"/>
            <a:ext cx="6532050" cy="27331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dfb48f9187_0_1129"/>
          <p:cNvSpPr/>
          <p:nvPr/>
        </p:nvSpPr>
        <p:spPr>
          <a:xfrm>
            <a:off x="3906463" y="3701488"/>
            <a:ext cx="476425" cy="1340525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dfb48f9187_0_1129"/>
          <p:cNvSpPr/>
          <p:nvPr/>
        </p:nvSpPr>
        <p:spPr>
          <a:xfrm>
            <a:off x="3741538" y="3462788"/>
            <a:ext cx="1617300" cy="18439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dfb48f9187_0_1129"/>
          <p:cNvSpPr/>
          <p:nvPr/>
        </p:nvSpPr>
        <p:spPr>
          <a:xfrm>
            <a:off x="39064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dfb48f9187_0_1129"/>
          <p:cNvSpPr/>
          <p:nvPr/>
        </p:nvSpPr>
        <p:spPr>
          <a:xfrm>
            <a:off x="5646538" y="3462788"/>
            <a:ext cx="1617300" cy="18439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dfb48f9187_0_1129"/>
          <p:cNvSpPr/>
          <p:nvPr/>
        </p:nvSpPr>
        <p:spPr>
          <a:xfrm>
            <a:off x="7589638" y="3462788"/>
            <a:ext cx="1617300" cy="18439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dfb48f9187_0_1129"/>
          <p:cNvSpPr/>
          <p:nvPr/>
        </p:nvSpPr>
        <p:spPr>
          <a:xfrm>
            <a:off x="45160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dfb48f9187_0_1129"/>
          <p:cNvSpPr/>
          <p:nvPr/>
        </p:nvSpPr>
        <p:spPr>
          <a:xfrm>
            <a:off x="58495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dfb48f9187_0_1129"/>
          <p:cNvSpPr/>
          <p:nvPr/>
        </p:nvSpPr>
        <p:spPr>
          <a:xfrm>
            <a:off x="64972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dfb48f9187_0_1129"/>
          <p:cNvSpPr/>
          <p:nvPr/>
        </p:nvSpPr>
        <p:spPr>
          <a:xfrm>
            <a:off x="77926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dfb48f9187_0_1129"/>
          <p:cNvSpPr/>
          <p:nvPr/>
        </p:nvSpPr>
        <p:spPr>
          <a:xfrm>
            <a:off x="8516563" y="3587175"/>
            <a:ext cx="476425" cy="1580200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dfb48f9187_0_1129"/>
          <p:cNvSpPr txBox="1"/>
          <p:nvPr/>
        </p:nvSpPr>
        <p:spPr>
          <a:xfrm>
            <a:off x="9079713" y="1932238"/>
            <a:ext cx="14544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tenant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6" name="Google Shape;456;gdfb48f9187_0_1129"/>
          <p:cNvSpPr txBox="1"/>
          <p:nvPr/>
        </p:nvSpPr>
        <p:spPr>
          <a:xfrm>
            <a:off x="8203413" y="2579938"/>
            <a:ext cx="1617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namespace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gdfb48f9187_0_1129"/>
          <p:cNvSpPr txBox="1"/>
          <p:nvPr/>
        </p:nvSpPr>
        <p:spPr>
          <a:xfrm>
            <a:off x="4012413" y="3075238"/>
            <a:ext cx="12462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bundle1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8" name="Google Shape;458;gdfb48f9187_0_1129"/>
          <p:cNvSpPr txBox="1"/>
          <p:nvPr/>
        </p:nvSpPr>
        <p:spPr>
          <a:xfrm>
            <a:off x="5879313" y="3075238"/>
            <a:ext cx="12462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bundle2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gdfb48f9187_0_1129"/>
          <p:cNvSpPr txBox="1"/>
          <p:nvPr/>
        </p:nvSpPr>
        <p:spPr>
          <a:xfrm>
            <a:off x="7822413" y="3075238"/>
            <a:ext cx="12462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bundle3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0" name="Google Shape;460;gdfb48f9187_0_1129"/>
          <p:cNvSpPr txBox="1"/>
          <p:nvPr/>
        </p:nvSpPr>
        <p:spPr>
          <a:xfrm>
            <a:off x="38683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1" name="Google Shape;461;gdfb48f9187_0_1129"/>
          <p:cNvSpPr txBox="1"/>
          <p:nvPr/>
        </p:nvSpPr>
        <p:spPr>
          <a:xfrm>
            <a:off x="45160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2" name="Google Shape;462;gdfb48f9187_0_1129"/>
          <p:cNvSpPr txBox="1"/>
          <p:nvPr/>
        </p:nvSpPr>
        <p:spPr>
          <a:xfrm>
            <a:off x="58495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gdfb48f9187_0_1129"/>
          <p:cNvSpPr txBox="1"/>
          <p:nvPr/>
        </p:nvSpPr>
        <p:spPr>
          <a:xfrm>
            <a:off x="64972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4" name="Google Shape;464;gdfb48f9187_0_1129"/>
          <p:cNvSpPr txBox="1"/>
          <p:nvPr/>
        </p:nvSpPr>
        <p:spPr>
          <a:xfrm>
            <a:off x="77926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5" name="Google Shape;465;gdfb48f9187_0_1129"/>
          <p:cNvSpPr txBox="1"/>
          <p:nvPr/>
        </p:nvSpPr>
        <p:spPr>
          <a:xfrm>
            <a:off x="8516500" y="3731438"/>
            <a:ext cx="457650" cy="12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6" name="Google Shape;466;gdfb48f9187_0_1129"/>
          <p:cNvSpPr txBox="1"/>
          <p:nvPr/>
        </p:nvSpPr>
        <p:spPr>
          <a:xfrm>
            <a:off x="1065688" y="1529575"/>
            <a:ext cx="10518900" cy="39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6985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Shards (aka namespace Bundles) for load balancing</a:t>
            </a:r>
            <a:endParaRPr sz="2200" dirty="0">
              <a:solidFill>
                <a:srgbClr val="24292E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7" name="Google Shape;467;gdfb48f9187_0_1129"/>
          <p:cNvSpPr txBox="1">
            <a:spLocks noGrp="1"/>
          </p:cNvSpPr>
          <p:nvPr>
            <p:ph type="sldNum" idx="12"/>
          </p:nvPr>
        </p:nvSpPr>
        <p:spPr>
          <a:xfrm>
            <a:off x="5995670" y="6342396"/>
            <a:ext cx="204450" cy="205184"/>
          </a:xfrm>
          <a:prstGeom prst="rect">
            <a:avLst/>
          </a:prstGeom>
        </p:spPr>
        <p:txBody>
          <a:bodyPr spcFirstLastPara="1" vert="horz" wrap="square" lIns="25400" tIns="25400" rIns="25400" bIns="25400" rtlCol="0" anchor="b" anchorCtr="0">
            <a:sp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dfb48f9187_0_1099" descr="standard-transparent-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7317" y="350657"/>
            <a:ext cx="1905000" cy="79091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dfb48f9187_0_1099"/>
          <p:cNvSpPr/>
          <p:nvPr/>
        </p:nvSpPr>
        <p:spPr>
          <a:xfrm>
            <a:off x="0" y="0"/>
            <a:ext cx="12192001" cy="1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5" name="Google Shape;475;gdfb48f9187_0_1099"/>
          <p:cNvSpPr/>
          <p:nvPr/>
        </p:nvSpPr>
        <p:spPr>
          <a:xfrm>
            <a:off x="697088" y="2397533"/>
            <a:ext cx="3969750" cy="27853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dfb48f9187_0_1099"/>
          <p:cNvSpPr/>
          <p:nvPr/>
        </p:nvSpPr>
        <p:spPr>
          <a:xfrm>
            <a:off x="1070996" y="2839643"/>
            <a:ext cx="3246750" cy="19276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dfb48f9187_0_1099"/>
          <p:cNvSpPr/>
          <p:nvPr/>
        </p:nvSpPr>
        <p:spPr>
          <a:xfrm>
            <a:off x="1402244" y="3370518"/>
            <a:ext cx="236809" cy="945418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dfb48f9187_0_1099"/>
          <p:cNvSpPr/>
          <p:nvPr/>
        </p:nvSpPr>
        <p:spPr>
          <a:xfrm>
            <a:off x="1320268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dfb48f9187_0_1099"/>
          <p:cNvSpPr/>
          <p:nvPr/>
        </p:nvSpPr>
        <p:spPr>
          <a:xfrm>
            <a:off x="1402244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dfb48f9187_0_1099"/>
          <p:cNvSpPr/>
          <p:nvPr/>
        </p:nvSpPr>
        <p:spPr>
          <a:xfrm>
            <a:off x="2267154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dfb48f9187_0_1099"/>
          <p:cNvSpPr/>
          <p:nvPr/>
        </p:nvSpPr>
        <p:spPr>
          <a:xfrm>
            <a:off x="3232978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dfb48f9187_0_1099"/>
          <p:cNvSpPr/>
          <p:nvPr/>
        </p:nvSpPr>
        <p:spPr>
          <a:xfrm>
            <a:off x="170524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dfb48f9187_0_1099"/>
          <p:cNvSpPr/>
          <p:nvPr/>
        </p:nvSpPr>
        <p:spPr>
          <a:xfrm>
            <a:off x="236806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dfb48f9187_0_1099"/>
          <p:cNvSpPr/>
          <p:nvPr/>
        </p:nvSpPr>
        <p:spPr>
          <a:xfrm>
            <a:off x="2690009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dfb48f9187_0_1099"/>
          <p:cNvSpPr/>
          <p:nvPr/>
        </p:nvSpPr>
        <p:spPr>
          <a:xfrm>
            <a:off x="3333892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dfb48f9187_0_1099"/>
          <p:cNvSpPr/>
          <p:nvPr/>
        </p:nvSpPr>
        <p:spPr>
          <a:xfrm>
            <a:off x="369370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dfb48f9187_0_1099"/>
          <p:cNvSpPr txBox="1"/>
          <p:nvPr/>
        </p:nvSpPr>
        <p:spPr>
          <a:xfrm>
            <a:off x="3211627" y="20084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tenant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8" name="Google Shape;488;gdfb48f9187_0_1099"/>
          <p:cNvSpPr txBox="1"/>
          <p:nvPr/>
        </p:nvSpPr>
        <p:spPr>
          <a:xfrm>
            <a:off x="2661739" y="2427138"/>
            <a:ext cx="235455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namespace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9" name="Google Shape;489;gdfb48f9187_0_1099"/>
          <p:cNvSpPr txBox="1"/>
          <p:nvPr/>
        </p:nvSpPr>
        <p:spPr>
          <a:xfrm>
            <a:off x="3055120" y="2814550"/>
            <a:ext cx="14037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bundles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0" name="Google Shape;490;gdfb48f9187_0_1099"/>
          <p:cNvSpPr txBox="1"/>
          <p:nvPr/>
        </p:nvSpPr>
        <p:spPr>
          <a:xfrm>
            <a:off x="2689978" y="3391641"/>
            <a:ext cx="227550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gdfb48f9187_0_1099"/>
          <p:cNvSpPr txBox="1"/>
          <p:nvPr/>
        </p:nvSpPr>
        <p:spPr>
          <a:xfrm>
            <a:off x="1065688" y="1529575"/>
            <a:ext cx="10518900" cy="39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6985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Shards (aka namespace Bundles) for load balancing</a:t>
            </a:r>
            <a:endParaRPr sz="2200" dirty="0">
              <a:solidFill>
                <a:srgbClr val="24292E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2" name="Google Shape;492;gdfb48f9187_0_1099"/>
          <p:cNvSpPr/>
          <p:nvPr/>
        </p:nvSpPr>
        <p:spPr>
          <a:xfrm>
            <a:off x="3886613" y="3707188"/>
            <a:ext cx="1918200" cy="250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dfb48f9187_0_1099"/>
          <p:cNvSpPr/>
          <p:nvPr/>
        </p:nvSpPr>
        <p:spPr>
          <a:xfrm>
            <a:off x="5828463" y="2899575"/>
            <a:ext cx="4414650" cy="185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dfb48f9187_0_1099"/>
          <p:cNvSpPr/>
          <p:nvPr/>
        </p:nvSpPr>
        <p:spPr>
          <a:xfrm>
            <a:off x="64442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dfb48f9187_0_1099"/>
          <p:cNvSpPr/>
          <p:nvPr/>
        </p:nvSpPr>
        <p:spPr>
          <a:xfrm>
            <a:off x="76253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dfb48f9187_0_1099"/>
          <p:cNvSpPr/>
          <p:nvPr/>
        </p:nvSpPr>
        <p:spPr>
          <a:xfrm>
            <a:off x="88445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dfb48f9187_0_1099"/>
          <p:cNvSpPr txBox="1"/>
          <p:nvPr/>
        </p:nvSpPr>
        <p:spPr>
          <a:xfrm>
            <a:off x="9764827" y="31514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ledgers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8" name="Google Shape;498;gdfb48f9187_0_1099"/>
          <p:cNvSpPr txBox="1"/>
          <p:nvPr/>
        </p:nvSpPr>
        <p:spPr>
          <a:xfrm>
            <a:off x="7174027" y="24656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9" name="Google Shape;499;gdfb48f9187_0_1099"/>
          <p:cNvSpPr/>
          <p:nvPr/>
        </p:nvSpPr>
        <p:spPr>
          <a:xfrm>
            <a:off x="65069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dfb48f9187_0_1099"/>
          <p:cNvSpPr/>
          <p:nvPr/>
        </p:nvSpPr>
        <p:spPr>
          <a:xfrm>
            <a:off x="73832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dfb48f9187_0_1099"/>
          <p:cNvSpPr/>
          <p:nvPr/>
        </p:nvSpPr>
        <p:spPr>
          <a:xfrm>
            <a:off x="82595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dfb48f9187_0_1099"/>
          <p:cNvSpPr/>
          <p:nvPr/>
        </p:nvSpPr>
        <p:spPr>
          <a:xfrm>
            <a:off x="91358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dfb48f9187_0_1099"/>
          <p:cNvSpPr txBox="1"/>
          <p:nvPr/>
        </p:nvSpPr>
        <p:spPr>
          <a:xfrm>
            <a:off x="9955327" y="41801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cursors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4" name="Google Shape;504;gdfb48f9187_0_1099"/>
          <p:cNvSpPr txBox="1"/>
          <p:nvPr/>
        </p:nvSpPr>
        <p:spPr>
          <a:xfrm>
            <a:off x="6372600" y="4836188"/>
            <a:ext cx="22281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managed ledger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5" name="Google Shape;505;gdfb48f9187_0_1099"/>
          <p:cNvSpPr txBox="1">
            <a:spLocks noGrp="1"/>
          </p:cNvSpPr>
          <p:nvPr>
            <p:ph type="sldNum" idx="12"/>
          </p:nvPr>
        </p:nvSpPr>
        <p:spPr>
          <a:xfrm>
            <a:off x="5995670" y="6342396"/>
            <a:ext cx="204450" cy="205184"/>
          </a:xfrm>
          <a:prstGeom prst="rect">
            <a:avLst/>
          </a:prstGeom>
        </p:spPr>
        <p:txBody>
          <a:bodyPr spcFirstLastPara="1" vert="horz" wrap="square" lIns="25400" tIns="25400" rIns="25400" bIns="25400" rtlCol="0" anchor="b" anchorCtr="0">
            <a:sp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2" name="Google Shape;442;gdfb48f9187_0_1129">
            <a:extLst>
              <a:ext uri="{FF2B5EF4-FFF2-40B4-BE49-F238E27FC236}">
                <a16:creationId xmlns:a16="http://schemas.microsoft.com/office/drawing/2014/main" id="{7280C508-ACC0-04D7-610B-08042745552E}"/>
              </a:ext>
            </a:extLst>
          </p:cNvPr>
          <p:cNvSpPr txBox="1">
            <a:spLocks/>
          </p:cNvSpPr>
          <p:nvPr/>
        </p:nvSpPr>
        <p:spPr>
          <a:xfrm>
            <a:off x="518274" y="460962"/>
            <a:ext cx="8346325" cy="781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r>
              <a:rPr lang="en-US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Pulsar Data Stores : Distribution</a:t>
            </a:r>
            <a:endParaRPr lang="en-US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endParaRPr lang="en-US" sz="3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8400"/>
            </a:pPr>
            <a:endParaRPr lang="en-US" sz="4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ddd6ce30e4_0_21" descr="standard-transparent-backgr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7317" y="350657"/>
            <a:ext cx="1905000" cy="79091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ddd6ce30e4_0_21"/>
          <p:cNvSpPr/>
          <p:nvPr/>
        </p:nvSpPr>
        <p:spPr>
          <a:xfrm>
            <a:off x="0" y="0"/>
            <a:ext cx="12192000" cy="1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3" name="Google Shape;513;gddd6ce30e4_0_21"/>
          <p:cNvSpPr/>
          <p:nvPr/>
        </p:nvSpPr>
        <p:spPr>
          <a:xfrm>
            <a:off x="697088" y="2397533"/>
            <a:ext cx="3969750" cy="27853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ddd6ce30e4_0_21"/>
          <p:cNvSpPr/>
          <p:nvPr/>
        </p:nvSpPr>
        <p:spPr>
          <a:xfrm>
            <a:off x="1070996" y="2839643"/>
            <a:ext cx="3246750" cy="19276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ddd6ce30e4_0_21"/>
          <p:cNvSpPr/>
          <p:nvPr/>
        </p:nvSpPr>
        <p:spPr>
          <a:xfrm>
            <a:off x="1402244" y="3370518"/>
            <a:ext cx="236809" cy="945418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ddd6ce30e4_0_21"/>
          <p:cNvSpPr/>
          <p:nvPr/>
        </p:nvSpPr>
        <p:spPr>
          <a:xfrm>
            <a:off x="1320268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ddd6ce30e4_0_21"/>
          <p:cNvSpPr/>
          <p:nvPr/>
        </p:nvSpPr>
        <p:spPr>
          <a:xfrm>
            <a:off x="1402244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ddd6ce30e4_0_21"/>
          <p:cNvSpPr/>
          <p:nvPr/>
        </p:nvSpPr>
        <p:spPr>
          <a:xfrm>
            <a:off x="2267154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ddd6ce30e4_0_21"/>
          <p:cNvSpPr/>
          <p:nvPr/>
        </p:nvSpPr>
        <p:spPr>
          <a:xfrm>
            <a:off x="3232978" y="3202173"/>
            <a:ext cx="803850" cy="130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ddd6ce30e4_0_21"/>
          <p:cNvSpPr/>
          <p:nvPr/>
        </p:nvSpPr>
        <p:spPr>
          <a:xfrm>
            <a:off x="170524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ddd6ce30e4_0_21"/>
          <p:cNvSpPr/>
          <p:nvPr/>
        </p:nvSpPr>
        <p:spPr>
          <a:xfrm>
            <a:off x="236806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ddd6ce30e4_0_21"/>
          <p:cNvSpPr/>
          <p:nvPr/>
        </p:nvSpPr>
        <p:spPr>
          <a:xfrm>
            <a:off x="2690009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ddd6ce30e4_0_21"/>
          <p:cNvSpPr/>
          <p:nvPr/>
        </p:nvSpPr>
        <p:spPr>
          <a:xfrm>
            <a:off x="3333892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ddd6ce30e4_0_21"/>
          <p:cNvSpPr/>
          <p:nvPr/>
        </p:nvSpPr>
        <p:spPr>
          <a:xfrm>
            <a:off x="3693708" y="3289898"/>
            <a:ext cx="236809" cy="1114451"/>
          </a:xfrm>
          <a:prstGeom prst="flowChartPredefinedProcess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ddd6ce30e4_0_21"/>
          <p:cNvSpPr txBox="1"/>
          <p:nvPr/>
        </p:nvSpPr>
        <p:spPr>
          <a:xfrm>
            <a:off x="3211627" y="20084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tenant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6" name="Google Shape;526;gddd6ce30e4_0_21"/>
          <p:cNvSpPr txBox="1"/>
          <p:nvPr/>
        </p:nvSpPr>
        <p:spPr>
          <a:xfrm>
            <a:off x="2661739" y="2427138"/>
            <a:ext cx="235455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namespace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7" name="Google Shape;527;gddd6ce30e4_0_21"/>
          <p:cNvSpPr txBox="1"/>
          <p:nvPr/>
        </p:nvSpPr>
        <p:spPr>
          <a:xfrm>
            <a:off x="3055120" y="2814550"/>
            <a:ext cx="14037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bundles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8" name="Google Shape;528;gddd6ce30e4_0_21"/>
          <p:cNvSpPr txBox="1"/>
          <p:nvPr/>
        </p:nvSpPr>
        <p:spPr>
          <a:xfrm>
            <a:off x="2689978" y="3391641"/>
            <a:ext cx="227550" cy="27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gddd6ce30e4_0_21"/>
          <p:cNvSpPr txBox="1"/>
          <p:nvPr/>
        </p:nvSpPr>
        <p:spPr>
          <a:xfrm>
            <a:off x="1065688" y="1529575"/>
            <a:ext cx="10518900" cy="39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69850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Shards (aka namespace Bundles) for load balancing</a:t>
            </a:r>
            <a:endParaRPr sz="2200" dirty="0">
              <a:solidFill>
                <a:srgbClr val="24292E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gddd6ce30e4_0_21"/>
          <p:cNvSpPr/>
          <p:nvPr/>
        </p:nvSpPr>
        <p:spPr>
          <a:xfrm>
            <a:off x="3886613" y="3707188"/>
            <a:ext cx="1918200" cy="250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ddd6ce30e4_0_21"/>
          <p:cNvSpPr/>
          <p:nvPr/>
        </p:nvSpPr>
        <p:spPr>
          <a:xfrm>
            <a:off x="5828463" y="2899575"/>
            <a:ext cx="4414650" cy="185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ddd6ce30e4_0_21"/>
          <p:cNvSpPr/>
          <p:nvPr/>
        </p:nvSpPr>
        <p:spPr>
          <a:xfrm>
            <a:off x="64442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ddd6ce30e4_0_21"/>
          <p:cNvSpPr/>
          <p:nvPr/>
        </p:nvSpPr>
        <p:spPr>
          <a:xfrm>
            <a:off x="76253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ddd6ce30e4_0_21"/>
          <p:cNvSpPr/>
          <p:nvPr/>
        </p:nvSpPr>
        <p:spPr>
          <a:xfrm>
            <a:off x="8844563" y="3033588"/>
            <a:ext cx="727175" cy="945425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ddd6ce30e4_0_21"/>
          <p:cNvSpPr txBox="1"/>
          <p:nvPr/>
        </p:nvSpPr>
        <p:spPr>
          <a:xfrm>
            <a:off x="9764827" y="31514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ledgers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gddd6ce30e4_0_21"/>
          <p:cNvSpPr txBox="1"/>
          <p:nvPr/>
        </p:nvSpPr>
        <p:spPr>
          <a:xfrm>
            <a:off x="7174027" y="24656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7" name="Google Shape;537;gddd6ce30e4_0_21"/>
          <p:cNvSpPr/>
          <p:nvPr/>
        </p:nvSpPr>
        <p:spPr>
          <a:xfrm>
            <a:off x="65069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ddd6ce30e4_0_21"/>
          <p:cNvSpPr/>
          <p:nvPr/>
        </p:nvSpPr>
        <p:spPr>
          <a:xfrm>
            <a:off x="73832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ddd6ce30e4_0_21"/>
          <p:cNvSpPr/>
          <p:nvPr/>
        </p:nvSpPr>
        <p:spPr>
          <a:xfrm>
            <a:off x="82595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ddd6ce30e4_0_21"/>
          <p:cNvSpPr/>
          <p:nvPr/>
        </p:nvSpPr>
        <p:spPr>
          <a:xfrm>
            <a:off x="9135850" y="4312888"/>
            <a:ext cx="7272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ddd6ce30e4_0_21"/>
          <p:cNvSpPr txBox="1"/>
          <p:nvPr/>
        </p:nvSpPr>
        <p:spPr>
          <a:xfrm>
            <a:off x="9955327" y="4180138"/>
            <a:ext cx="15303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cursors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2" name="Google Shape;542;gddd6ce30e4_0_21"/>
          <p:cNvSpPr txBox="1"/>
          <p:nvPr/>
        </p:nvSpPr>
        <p:spPr>
          <a:xfrm>
            <a:off x="6372600" y="4836188"/>
            <a:ext cx="2228100" cy="4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n-US" sz="2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managed ledger</a:t>
            </a:r>
            <a:endParaRPr sz="2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3" name="Google Shape;543;gddd6ce30e4_0_21"/>
          <p:cNvSpPr/>
          <p:nvPr/>
        </p:nvSpPr>
        <p:spPr>
          <a:xfrm>
            <a:off x="6645776" y="32396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ddd6ce30e4_0_21"/>
          <p:cNvSpPr/>
          <p:nvPr/>
        </p:nvSpPr>
        <p:spPr>
          <a:xfrm>
            <a:off x="6645776" y="34682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ddd6ce30e4_0_21"/>
          <p:cNvSpPr/>
          <p:nvPr/>
        </p:nvSpPr>
        <p:spPr>
          <a:xfrm>
            <a:off x="6645776" y="3696813"/>
            <a:ext cx="429388" cy="173400"/>
          </a:xfrm>
          <a:prstGeom prst="flowChartProcess">
            <a:avLst/>
          </a:prstGeom>
          <a:solidFill>
            <a:schemeClr val="accen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ddd6ce30e4_0_21"/>
          <p:cNvSpPr/>
          <p:nvPr/>
        </p:nvSpPr>
        <p:spPr>
          <a:xfrm>
            <a:off x="7810889" y="3696813"/>
            <a:ext cx="429388" cy="173400"/>
          </a:xfrm>
          <a:prstGeom prst="flowChartProcess">
            <a:avLst/>
          </a:prstGeom>
          <a:solidFill>
            <a:schemeClr val="accen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ddd6ce30e4_0_21"/>
          <p:cNvSpPr/>
          <p:nvPr/>
        </p:nvSpPr>
        <p:spPr>
          <a:xfrm>
            <a:off x="7826876" y="34682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ddd6ce30e4_0_21"/>
          <p:cNvSpPr/>
          <p:nvPr/>
        </p:nvSpPr>
        <p:spPr>
          <a:xfrm>
            <a:off x="7831408" y="32396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ddd6ce30e4_0_21"/>
          <p:cNvSpPr/>
          <p:nvPr/>
        </p:nvSpPr>
        <p:spPr>
          <a:xfrm>
            <a:off x="9046076" y="34682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ddd6ce30e4_0_21"/>
          <p:cNvSpPr/>
          <p:nvPr/>
        </p:nvSpPr>
        <p:spPr>
          <a:xfrm>
            <a:off x="9046076" y="3696813"/>
            <a:ext cx="429388" cy="173400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ddd6ce30e4_0_21"/>
          <p:cNvSpPr/>
          <p:nvPr/>
        </p:nvSpPr>
        <p:spPr>
          <a:xfrm>
            <a:off x="9046076" y="3239613"/>
            <a:ext cx="429388" cy="173400"/>
          </a:xfrm>
          <a:prstGeom prst="flowChartProcess">
            <a:avLst/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ddd6ce30e4_0_21"/>
          <p:cNvSpPr txBox="1">
            <a:spLocks noGrp="1"/>
          </p:cNvSpPr>
          <p:nvPr>
            <p:ph type="sldNum" idx="12"/>
          </p:nvPr>
        </p:nvSpPr>
        <p:spPr>
          <a:xfrm>
            <a:off x="5995670" y="6342396"/>
            <a:ext cx="204450" cy="205184"/>
          </a:xfrm>
          <a:prstGeom prst="rect">
            <a:avLst/>
          </a:prstGeom>
        </p:spPr>
        <p:txBody>
          <a:bodyPr spcFirstLastPara="1" vert="horz" wrap="square" lIns="25400" tIns="25400" rIns="25400" bIns="25400" rtlCol="0" anchor="b" anchorCtr="0">
            <a:spAutoFit/>
          </a:bodyPr>
          <a:lstStyle/>
          <a:p>
            <a:fld id="{00000000-1234-1234-1234-123412341234}" type="slidenum">
              <a:rPr lang="en-US"/>
              <a:pPr/>
              <a:t>33</a:t>
            </a:fld>
            <a:endParaRPr/>
          </a:p>
        </p:txBody>
      </p:sp>
      <p:sp>
        <p:nvSpPr>
          <p:cNvPr id="2" name="Google Shape;442;gdfb48f9187_0_1129">
            <a:extLst>
              <a:ext uri="{FF2B5EF4-FFF2-40B4-BE49-F238E27FC236}">
                <a16:creationId xmlns:a16="http://schemas.microsoft.com/office/drawing/2014/main" id="{934EC1DE-CC7D-9F8E-50F6-FFF6FEA7ECCF}"/>
              </a:ext>
            </a:extLst>
          </p:cNvPr>
          <p:cNvSpPr txBox="1">
            <a:spLocks/>
          </p:cNvSpPr>
          <p:nvPr/>
        </p:nvSpPr>
        <p:spPr>
          <a:xfrm>
            <a:off x="518274" y="460962"/>
            <a:ext cx="8346325" cy="781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r>
              <a:rPr lang="en-US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Pulsar Data Stores : Distribution</a:t>
            </a:r>
            <a:endParaRPr lang="en-US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7000"/>
            </a:pPr>
            <a:endParaRPr lang="en-US" sz="3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8400"/>
            </a:pPr>
            <a:endParaRPr lang="en-US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93A24-61A7-B5C7-EB1B-5B465D2E715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62C14-5EC3-363C-F0DC-079E7C1D2319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6C8A9A-65B9-036F-ADEE-096FBE3B5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7" name="Text Placeholder 8">
            <a:extLst>
              <a:ext uri="{FF2B5EF4-FFF2-40B4-BE49-F238E27FC236}">
                <a16:creationId xmlns:a16="http://schemas.microsoft.com/office/drawing/2014/main" id="{36148DD9-DD81-D40B-30AB-3FD73F34D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02519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686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505A25-6548-0217-66F8-4C7949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 descr="Email outline">
            <a:extLst>
              <a:ext uri="{FF2B5EF4-FFF2-40B4-BE49-F238E27FC236}">
                <a16:creationId xmlns:a16="http://schemas.microsoft.com/office/drawing/2014/main" id="{1BD38719-EEB3-4828-E367-EC81C4A5ED14}"/>
              </a:ext>
            </a:extLst>
          </p:cNvPr>
          <p:cNvSpPr/>
          <p:nvPr/>
        </p:nvSpPr>
        <p:spPr>
          <a:xfrm>
            <a:off x="6780818" y="251140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831950-F3CF-39B6-CAC4-D9504A771E93}"/>
              </a:ext>
            </a:extLst>
          </p:cNvPr>
          <p:cNvSpPr/>
          <p:nvPr/>
        </p:nvSpPr>
        <p:spPr>
          <a:xfrm>
            <a:off x="4273550" y="2260600"/>
            <a:ext cx="3829050" cy="2209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C6C1A334-4013-FA31-F0E3-18EC801D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190" y="3651762"/>
            <a:ext cx="2025420" cy="392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9F59CA-D6BC-017D-DDDF-02771A1178B9}"/>
              </a:ext>
            </a:extLst>
          </p:cNvPr>
          <p:cNvSpPr/>
          <p:nvPr/>
        </p:nvSpPr>
        <p:spPr>
          <a:xfrm>
            <a:off x="9575800" y="355600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5D2006-9553-0340-80A7-34A12F6FA269}"/>
              </a:ext>
            </a:extLst>
          </p:cNvPr>
          <p:cNvCxnSpPr>
            <a:cxnSpLocks/>
          </p:cNvCxnSpPr>
          <p:nvPr/>
        </p:nvCxnSpPr>
        <p:spPr>
          <a:xfrm flipV="1">
            <a:off x="2794000" y="2895600"/>
            <a:ext cx="2758990" cy="622300"/>
          </a:xfrm>
          <a:prstGeom prst="curvedConnector3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2753B5B-29B0-D1C0-48EC-0962213C31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584990" y="1117600"/>
            <a:ext cx="1990810" cy="1778000"/>
          </a:xfrm>
          <a:prstGeom prst="curvedConnector3">
            <a:avLst>
              <a:gd name="adj1" fmla="val 4936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A27C109-3A79-68EC-2464-91DFCBE68A34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7584989" y="2884781"/>
            <a:ext cx="2007082" cy="73025"/>
          </a:xfrm>
          <a:prstGeom prst="curvedConnector3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2C31E10-0FF5-A094-C3F5-9152F0A990B7}"/>
              </a:ext>
            </a:extLst>
          </p:cNvPr>
          <p:cNvCxnSpPr>
            <a:cxnSpLocks/>
            <a:endCxn id="42" idx="2"/>
          </p:cNvCxnSpPr>
          <p:nvPr/>
        </p:nvCxnSpPr>
        <p:spPr>
          <a:xfrm rot="16200000" flipH="1">
            <a:off x="7687120" y="2982055"/>
            <a:ext cx="2014925" cy="1794978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 descr="Email outline">
            <a:extLst>
              <a:ext uri="{FF2B5EF4-FFF2-40B4-BE49-F238E27FC236}">
                <a16:creationId xmlns:a16="http://schemas.microsoft.com/office/drawing/2014/main" id="{8C9A69BC-0B23-6341-93BC-4FCBAEA3744D}"/>
              </a:ext>
            </a:extLst>
          </p:cNvPr>
          <p:cNvSpPr/>
          <p:nvPr/>
        </p:nvSpPr>
        <p:spPr>
          <a:xfrm>
            <a:off x="3076756" y="289560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Rectangle 22" descr="Email outline">
            <a:extLst>
              <a:ext uri="{FF2B5EF4-FFF2-40B4-BE49-F238E27FC236}">
                <a16:creationId xmlns:a16="http://schemas.microsoft.com/office/drawing/2014/main" id="{AF6D411B-642C-FA7C-6237-CA696C986340}"/>
              </a:ext>
            </a:extLst>
          </p:cNvPr>
          <p:cNvSpPr/>
          <p:nvPr/>
        </p:nvSpPr>
        <p:spPr>
          <a:xfrm>
            <a:off x="5662836" y="252095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 descr="Email outline">
            <a:extLst>
              <a:ext uri="{FF2B5EF4-FFF2-40B4-BE49-F238E27FC236}">
                <a16:creationId xmlns:a16="http://schemas.microsoft.com/office/drawing/2014/main" id="{E976B12B-E337-175A-A79D-DE965806C6DB}"/>
              </a:ext>
            </a:extLst>
          </p:cNvPr>
          <p:cNvSpPr/>
          <p:nvPr/>
        </p:nvSpPr>
        <p:spPr>
          <a:xfrm>
            <a:off x="6229647" y="252095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 descr="Email outline">
            <a:extLst>
              <a:ext uri="{FF2B5EF4-FFF2-40B4-BE49-F238E27FC236}">
                <a16:creationId xmlns:a16="http://schemas.microsoft.com/office/drawing/2014/main" id="{42440FDC-D6FF-ADB9-234C-0C7023442299}"/>
              </a:ext>
            </a:extLst>
          </p:cNvPr>
          <p:cNvSpPr/>
          <p:nvPr/>
        </p:nvSpPr>
        <p:spPr>
          <a:xfrm>
            <a:off x="6762515" y="2493447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7E319B-C680-A10E-0D99-DD623144C19F}"/>
              </a:ext>
            </a:extLst>
          </p:cNvPr>
          <p:cNvCxnSpPr>
            <a:cxnSpLocks/>
          </p:cNvCxnSpPr>
          <p:nvPr/>
        </p:nvCxnSpPr>
        <p:spPr>
          <a:xfrm>
            <a:off x="5552990" y="2395831"/>
            <a:ext cx="203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A7294-BC99-1A14-6B96-90567E808405}"/>
              </a:ext>
            </a:extLst>
          </p:cNvPr>
          <p:cNvCxnSpPr>
            <a:cxnSpLocks/>
          </p:cNvCxnSpPr>
          <p:nvPr/>
        </p:nvCxnSpPr>
        <p:spPr>
          <a:xfrm>
            <a:off x="5552990" y="3206750"/>
            <a:ext cx="203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45905E-1C5D-5C02-6223-DCF80086A4E1}"/>
              </a:ext>
            </a:extLst>
          </p:cNvPr>
          <p:cNvCxnSpPr>
            <a:cxnSpLocks/>
          </p:cNvCxnSpPr>
          <p:nvPr/>
        </p:nvCxnSpPr>
        <p:spPr>
          <a:xfrm flipV="1">
            <a:off x="5552990" y="2395831"/>
            <a:ext cx="0" cy="8109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A4B2E3-3628-17D0-242F-8714B49EA385}"/>
              </a:ext>
            </a:extLst>
          </p:cNvPr>
          <p:cNvCxnSpPr>
            <a:cxnSpLocks/>
          </p:cNvCxnSpPr>
          <p:nvPr/>
        </p:nvCxnSpPr>
        <p:spPr>
          <a:xfrm flipV="1">
            <a:off x="7584990" y="2395831"/>
            <a:ext cx="0" cy="8109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4F74BDD-096C-96BC-819C-4FC483A92E89}"/>
              </a:ext>
            </a:extLst>
          </p:cNvPr>
          <p:cNvSpPr txBox="1"/>
          <p:nvPr/>
        </p:nvSpPr>
        <p:spPr>
          <a:xfrm>
            <a:off x="4695333" y="239978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7E8121-4B7B-F6C5-2B42-7CB1E69FB5C3}"/>
              </a:ext>
            </a:extLst>
          </p:cNvPr>
          <p:cNvSpPr/>
          <p:nvPr/>
        </p:nvSpPr>
        <p:spPr>
          <a:xfrm>
            <a:off x="9592071" y="2195806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FD8809-D383-1B84-77B4-306E102700F3}"/>
              </a:ext>
            </a:extLst>
          </p:cNvPr>
          <p:cNvSpPr/>
          <p:nvPr/>
        </p:nvSpPr>
        <p:spPr>
          <a:xfrm>
            <a:off x="9592071" y="4125007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CFB436-C424-A529-04FF-4C4AA3D48EDA}"/>
              </a:ext>
            </a:extLst>
          </p:cNvPr>
          <p:cNvSpPr/>
          <p:nvPr/>
        </p:nvSpPr>
        <p:spPr>
          <a:xfrm>
            <a:off x="574279" y="2801290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</a:t>
            </a:r>
          </a:p>
        </p:txBody>
      </p:sp>
      <p:sp>
        <p:nvSpPr>
          <p:cNvPr id="53" name="Rectangle 52" descr="Email outline">
            <a:extLst>
              <a:ext uri="{FF2B5EF4-FFF2-40B4-BE49-F238E27FC236}">
                <a16:creationId xmlns:a16="http://schemas.microsoft.com/office/drawing/2014/main" id="{809BFBEE-70FF-65B6-533C-869DECB799AF}"/>
              </a:ext>
            </a:extLst>
          </p:cNvPr>
          <p:cNvSpPr/>
          <p:nvPr/>
        </p:nvSpPr>
        <p:spPr>
          <a:xfrm>
            <a:off x="8026932" y="131112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Rectangle 53" descr="Email outline">
            <a:extLst>
              <a:ext uri="{FF2B5EF4-FFF2-40B4-BE49-F238E27FC236}">
                <a16:creationId xmlns:a16="http://schemas.microsoft.com/office/drawing/2014/main" id="{1463EB18-E9FE-7C9D-57EE-4463F2E82FD9}"/>
              </a:ext>
            </a:extLst>
          </p:cNvPr>
          <p:cNvSpPr/>
          <p:nvPr/>
        </p:nvSpPr>
        <p:spPr>
          <a:xfrm>
            <a:off x="8572766" y="234082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Rectangle 54" descr="Email outline">
            <a:extLst>
              <a:ext uri="{FF2B5EF4-FFF2-40B4-BE49-F238E27FC236}">
                <a16:creationId xmlns:a16="http://schemas.microsoft.com/office/drawing/2014/main" id="{3C1DE49B-5B4D-7856-A052-FB5D079E886C}"/>
              </a:ext>
            </a:extLst>
          </p:cNvPr>
          <p:cNvSpPr/>
          <p:nvPr/>
        </p:nvSpPr>
        <p:spPr>
          <a:xfrm>
            <a:off x="8915051" y="4106897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7" name="Rectangle 56" descr="Email outline">
            <a:extLst>
              <a:ext uri="{FF2B5EF4-FFF2-40B4-BE49-F238E27FC236}">
                <a16:creationId xmlns:a16="http://schemas.microsoft.com/office/drawing/2014/main" id="{F1623211-A96E-1813-82A8-801475BAAF87}"/>
              </a:ext>
            </a:extLst>
          </p:cNvPr>
          <p:cNvSpPr/>
          <p:nvPr/>
        </p:nvSpPr>
        <p:spPr>
          <a:xfrm>
            <a:off x="8428148" y="738951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Rectangle 57" descr="Email outline">
            <a:extLst>
              <a:ext uri="{FF2B5EF4-FFF2-40B4-BE49-F238E27FC236}">
                <a16:creationId xmlns:a16="http://schemas.microsoft.com/office/drawing/2014/main" id="{CFF29CF1-3247-E9F4-4182-A48B88ADD41E}"/>
              </a:ext>
            </a:extLst>
          </p:cNvPr>
          <p:cNvSpPr/>
          <p:nvPr/>
        </p:nvSpPr>
        <p:spPr>
          <a:xfrm>
            <a:off x="8322096" y="3657254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5E31732-C1C9-8996-C1E1-8DB51220BCE0}"/>
              </a:ext>
            </a:extLst>
          </p:cNvPr>
          <p:cNvSpPr txBox="1">
            <a:spLocks/>
          </p:cNvSpPr>
          <p:nvPr/>
        </p:nvSpPr>
        <p:spPr>
          <a:xfrm>
            <a:off x="-71045" y="380879"/>
            <a:ext cx="6436654" cy="13376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PULSAR IS A PUB-SUB</a:t>
            </a:r>
          </a:p>
        </p:txBody>
      </p:sp>
    </p:spTree>
    <p:extLst>
      <p:ext uri="{BB962C8B-B14F-4D97-AF65-F5344CB8AC3E}">
        <p14:creationId xmlns:p14="http://schemas.microsoft.com/office/powerpoint/2010/main" val="359113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EC1BAE-ACAB-4732-23C9-F33A3C3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Strong community</a:t>
            </a:r>
            <a:endParaRPr lang="en-US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1F1F17-E410-478C-810F-F516E81E5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8" y="2128822"/>
            <a:ext cx="2777861" cy="538176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278" y="2963384"/>
            <a:ext cx="2777861" cy="1882000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67CA79EE-E0E7-9A55-CDEE-4B280F598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1593"/>
              </p:ext>
            </p:extLst>
          </p:nvPr>
        </p:nvGraphicFramePr>
        <p:xfrm>
          <a:off x="4303643" y="2666999"/>
          <a:ext cx="7046844" cy="341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863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EC1BAE-ACAB-4732-23C9-F33A3C3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81" y="-519438"/>
            <a:ext cx="2892288" cy="133764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Highlights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A1AFBDB2-C782-20BE-A841-D04CE003C3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859204"/>
              </p:ext>
            </p:extLst>
          </p:nvPr>
        </p:nvGraphicFramePr>
        <p:xfrm>
          <a:off x="4972381" y="1685775"/>
          <a:ext cx="7046844" cy="425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1730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505A25-6548-0217-66F8-4C7949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NUMBERS FROM PRODUCTION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F1D4B725-450A-A350-2972-11F82058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1444738"/>
            <a:ext cx="3715584" cy="719848"/>
          </a:xfrm>
          <a:prstGeom prst="rect">
            <a:avLst/>
          </a:prstGeom>
        </p:spPr>
      </p:pic>
      <p:pic>
        <p:nvPicPr>
          <p:cNvPr id="22" name="Picture 21" descr="A blue and white wavy lines&#10;&#10;Description automatically generated">
            <a:extLst>
              <a:ext uri="{FF2B5EF4-FFF2-40B4-BE49-F238E27FC236}">
                <a16:creationId xmlns:a16="http://schemas.microsoft.com/office/drawing/2014/main" id="{77EB120F-3B8D-E09B-BEEB-64844097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34" y="3814143"/>
            <a:ext cx="3715583" cy="2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3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10928</TotalTime>
  <Words>714</Words>
  <Application>Microsoft Office PowerPoint</Application>
  <PresentationFormat>Widescreen</PresentationFormat>
  <Paragraphs>246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Mesh</vt:lpstr>
      <vt:lpstr>PowerPoint Presentation</vt:lpstr>
      <vt:lpstr>Which Platform do you use?</vt:lpstr>
      <vt:lpstr>Speaker : Shivji Kumar Jha (Shiv)</vt:lpstr>
      <vt:lpstr>contents</vt:lpstr>
      <vt:lpstr>Introduction</vt:lpstr>
      <vt:lpstr>PowerPoint Presentation</vt:lpstr>
      <vt:lpstr>Strong community</vt:lpstr>
      <vt:lpstr>Highlights</vt:lpstr>
      <vt:lpstr>NUMBERS FROM PRODUCTION</vt:lpstr>
      <vt:lpstr>PowerPoint Presentation</vt:lpstr>
      <vt:lpstr>PowerPoint Presentation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READ &amp; WRITE PATH</vt:lpstr>
      <vt:lpstr>WRITE PATH</vt:lpstr>
      <vt:lpstr>Inside One bookkeeper</vt:lpstr>
      <vt:lpstr>Inside One bookkeeper</vt:lpstr>
      <vt:lpstr>Inside One bookkeeper</vt:lpstr>
      <vt:lpstr>READ PATH</vt:lpstr>
      <vt:lpstr>READ (consume) Message</vt:lpstr>
      <vt:lpstr>Highlights Again?</vt:lpstr>
      <vt:lpstr>References</vt:lpstr>
      <vt:lpstr>PowerPoint Presentation</vt:lpstr>
      <vt:lpstr>Appendix</vt:lpstr>
      <vt:lpstr>PowerPoint Presentation</vt:lpstr>
      <vt:lpstr>Pulsar Data Stores : Distribution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Anatomy of pub &amp; SUB</dc:title>
  <dc:creator>Shiv Jha</dc:creator>
  <cp:lastModifiedBy>Shiv Jha</cp:lastModifiedBy>
  <cp:revision>6</cp:revision>
  <dcterms:created xsi:type="dcterms:W3CDTF">2023-08-18T14:09:44Z</dcterms:created>
  <dcterms:modified xsi:type="dcterms:W3CDTF">2023-08-26T12:26:24Z</dcterms:modified>
</cp:coreProperties>
</file>